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81" r:id="rId4"/>
    <p:sldMasterId id="2147483682" r:id="rId5"/>
  </p:sldMasterIdLst>
  <p:notesMasterIdLst>
    <p:notesMasterId r:id="rId53"/>
  </p:notesMasterIdLst>
  <p:sldIdLst>
    <p:sldId id="256" r:id="rId6"/>
    <p:sldId id="259" r:id="rId7"/>
    <p:sldId id="260" r:id="rId8"/>
    <p:sldId id="261" r:id="rId9"/>
    <p:sldId id="262"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93" r:id="rId23"/>
    <p:sldId id="294" r:id="rId24"/>
    <p:sldId id="295" r:id="rId25"/>
    <p:sldId id="296" r:id="rId26"/>
    <p:sldId id="297" r:id="rId27"/>
    <p:sldId id="298" r:id="rId28"/>
    <p:sldId id="299" r:id="rId29"/>
    <p:sldId id="300" r:id="rId30"/>
    <p:sldId id="301" r:id="rId31"/>
    <p:sldId id="302" r:id="rId32"/>
    <p:sldId id="303" r:id="rId33"/>
    <p:sldId id="304" r:id="rId34"/>
    <p:sldId id="305" r:id="rId35"/>
    <p:sldId id="306" r:id="rId36"/>
    <p:sldId id="307" r:id="rId37"/>
    <p:sldId id="308" r:id="rId38"/>
    <p:sldId id="309" r:id="rId39"/>
    <p:sldId id="310" r:id="rId40"/>
    <p:sldId id="311" r:id="rId41"/>
    <p:sldId id="312" r:id="rId42"/>
    <p:sldId id="313" r:id="rId43"/>
    <p:sldId id="314" r:id="rId44"/>
    <p:sldId id="315" r:id="rId45"/>
    <p:sldId id="316" r:id="rId46"/>
    <p:sldId id="317" r:id="rId47"/>
    <p:sldId id="318" r:id="rId48"/>
    <p:sldId id="319" r:id="rId49"/>
    <p:sldId id="320" r:id="rId50"/>
    <p:sldId id="366" r:id="rId51"/>
    <p:sldId id="369" r:id="rId5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136">
          <p15:clr>
            <a:srgbClr val="9AA0A6"/>
          </p15:clr>
        </p15:guide>
        <p15:guide id="4" orient="horz" pos="3116">
          <p15:clr>
            <a:srgbClr val="9AA0A6"/>
          </p15:clr>
        </p15:guide>
        <p15:guide id="5" pos="5590">
          <p15:clr>
            <a:srgbClr val="9AA0A6"/>
          </p15:clr>
        </p15:guide>
        <p15:guide id="6" pos="2031">
          <p15:clr>
            <a:srgbClr val="9AA0A6"/>
          </p15:clr>
        </p15:guide>
        <p15:guide id="7" pos="170">
          <p15:clr>
            <a:srgbClr val="9AA0A6"/>
          </p15:clr>
        </p15:guide>
        <p15:guide id="8" pos="3729">
          <p15:clr>
            <a:srgbClr val="9AA0A6"/>
          </p15:clr>
        </p15:guide>
        <p15:guide id="9" pos="3808">
          <p15:clr>
            <a:srgbClr val="9AA0A6"/>
          </p15:clr>
        </p15:guide>
        <p15:guide id="10" pos="4699">
          <p15:clr>
            <a:srgbClr val="9AA0A6"/>
          </p15:clr>
        </p15:guide>
        <p15:guide id="11" orient="horz" pos="497">
          <p15:clr>
            <a:srgbClr val="9AA0A6"/>
          </p15:clr>
        </p15:guide>
        <p15:guide id="12" orient="horz" pos="576">
          <p15:clr>
            <a:srgbClr val="9AA0A6"/>
          </p15:clr>
        </p15:guide>
        <p15:guide id="13" pos="1101">
          <p15:clr>
            <a:srgbClr val="9AA0A6"/>
          </p15:clr>
        </p15:guide>
        <p15:guide id="14" orient="horz" pos="130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969A2E-ABB2-4AE9-953B-6A1658F92C4F}" v="10" dt="2020-11-18T16:12:41.158"/>
  </p1510:revLst>
</p1510:revInfo>
</file>

<file path=ppt/tableStyles.xml><?xml version="1.0" encoding="utf-8"?>
<a:tblStyleLst xmlns:a="http://schemas.openxmlformats.org/drawingml/2006/main" def="{62B23AED-C029-4849-96C2-33D1B6CA7994}">
  <a:tblStyle styleId="{62B23AED-C029-4849-96C2-33D1B6CA799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55C34AC-F5E6-4AB2-A57E-B8F684311477}"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54" y="82"/>
      </p:cViewPr>
      <p:guideLst>
        <p:guide orient="horz" pos="1620"/>
        <p:guide pos="2880"/>
        <p:guide orient="horz" pos="136"/>
        <p:guide orient="horz" pos="3116"/>
        <p:guide pos="5590"/>
        <p:guide pos="2031"/>
        <p:guide pos="170"/>
        <p:guide pos="3729"/>
        <p:guide pos="3808"/>
        <p:guide pos="4699"/>
        <p:guide orient="horz" pos="497"/>
        <p:guide orient="horz" pos="576"/>
        <p:guide pos="1101"/>
        <p:guide orient="horz" pos="13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notesMaster" Target="notesMasters/notesMaster1.xml"/><Relationship Id="rId58" Type="http://schemas.microsoft.com/office/2015/10/relationships/revisionInfo" Target="revisionInfo.xml"/><Relationship Id="rId5" Type="http://schemas.openxmlformats.org/officeDocument/2006/relationships/slideMaster" Target="slideMasters/slideMaster2.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ableStyles" Target="tableStyles.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7ef6a99b16_0_4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7ef6a99b16_0_4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7f2d7ec47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1" name="Google Shape;241;g7f2d7ec47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g809749d22b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8" name="Google Shape;248;g809749d22b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g7f2d7ec470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 name="Google Shape;255;g7f2d7ec470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g894d90fd7e_2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1" name="Google Shape;261;g894d90fd7e_2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894d90fd7e_2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8" name="Google Shape;268;g894d90fd7e_2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891f972153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891f972153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7de3345185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7de3345185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7de3345185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8" name="Google Shape;288;g7de3345185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2"/>
        <p:cNvGrpSpPr/>
        <p:nvPr/>
      </p:nvGrpSpPr>
      <p:grpSpPr>
        <a:xfrm>
          <a:off x="0" y="0"/>
          <a:ext cx="0" cy="0"/>
          <a:chOff x="0" y="0"/>
          <a:chExt cx="0" cy="0"/>
        </a:xfrm>
      </p:grpSpPr>
      <p:sp>
        <p:nvSpPr>
          <p:cNvPr id="423" name="Google Shape;423;g7f584e6781_0_2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24" name="Google Shape;424;g7f584e6781_0_2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9"/>
        <p:cNvGrpSpPr/>
        <p:nvPr/>
      </p:nvGrpSpPr>
      <p:grpSpPr>
        <a:xfrm>
          <a:off x="0" y="0"/>
          <a:ext cx="0" cy="0"/>
          <a:chOff x="0" y="0"/>
          <a:chExt cx="0" cy="0"/>
        </a:xfrm>
      </p:grpSpPr>
      <p:sp>
        <p:nvSpPr>
          <p:cNvPr id="430" name="Google Shape;430;g891f9723e9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1" name="Google Shape;431;g891f9723e9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76b178712f_0_4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76b178712f_0_4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Google Shape;436;g8423381626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37" name="Google Shape;437;g8423381626_0_30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4"/>
        <p:cNvGrpSpPr/>
        <p:nvPr/>
      </p:nvGrpSpPr>
      <p:grpSpPr>
        <a:xfrm>
          <a:off x="0" y="0"/>
          <a:ext cx="0" cy="0"/>
          <a:chOff x="0" y="0"/>
          <a:chExt cx="0" cy="0"/>
        </a:xfrm>
      </p:grpSpPr>
      <p:sp>
        <p:nvSpPr>
          <p:cNvPr id="445" name="Google Shape;445;g8c1da5289b_6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46" name="Google Shape;446;g8c1da5289b_6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Google Shape;454;g894d90fd7e_1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55" name="Google Shape;455;g894d90fd7e_1_4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2"/>
        <p:cNvGrpSpPr/>
        <p:nvPr/>
      </p:nvGrpSpPr>
      <p:grpSpPr>
        <a:xfrm>
          <a:off x="0" y="0"/>
          <a:ext cx="0" cy="0"/>
          <a:chOff x="0" y="0"/>
          <a:chExt cx="0" cy="0"/>
        </a:xfrm>
      </p:grpSpPr>
      <p:sp>
        <p:nvSpPr>
          <p:cNvPr id="463" name="Google Shape;463;g89f65ae6f6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64" name="Google Shape;464;g89f65ae6f6_0_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1"/>
        <p:cNvGrpSpPr/>
        <p:nvPr/>
      </p:nvGrpSpPr>
      <p:grpSpPr>
        <a:xfrm>
          <a:off x="0" y="0"/>
          <a:ext cx="0" cy="0"/>
          <a:chOff x="0" y="0"/>
          <a:chExt cx="0" cy="0"/>
        </a:xfrm>
      </p:grpSpPr>
      <p:sp>
        <p:nvSpPr>
          <p:cNvPr id="472" name="Google Shape;472;g894d90fd7e_2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73" name="Google Shape;473;g894d90fd7e_2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0"/>
        <p:cNvGrpSpPr/>
        <p:nvPr/>
      </p:nvGrpSpPr>
      <p:grpSpPr>
        <a:xfrm>
          <a:off x="0" y="0"/>
          <a:ext cx="0" cy="0"/>
          <a:chOff x="0" y="0"/>
          <a:chExt cx="0" cy="0"/>
        </a:xfrm>
      </p:grpSpPr>
      <p:sp>
        <p:nvSpPr>
          <p:cNvPr id="481" name="Google Shape;481;g8ac18011a5_0_4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2" name="Google Shape;482;g8ac18011a5_0_4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6"/>
        <p:cNvGrpSpPr/>
        <p:nvPr/>
      </p:nvGrpSpPr>
      <p:grpSpPr>
        <a:xfrm>
          <a:off x="0" y="0"/>
          <a:ext cx="0" cy="0"/>
          <a:chOff x="0" y="0"/>
          <a:chExt cx="0" cy="0"/>
        </a:xfrm>
      </p:grpSpPr>
      <p:sp>
        <p:nvSpPr>
          <p:cNvPr id="487" name="Google Shape;487;g89f65ae6f6_1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88" name="Google Shape;488;g89f65ae6f6_12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5"/>
        <p:cNvGrpSpPr/>
        <p:nvPr/>
      </p:nvGrpSpPr>
      <p:grpSpPr>
        <a:xfrm>
          <a:off x="0" y="0"/>
          <a:ext cx="0" cy="0"/>
          <a:chOff x="0" y="0"/>
          <a:chExt cx="0" cy="0"/>
        </a:xfrm>
      </p:grpSpPr>
      <p:sp>
        <p:nvSpPr>
          <p:cNvPr id="496" name="Google Shape;496;g8bed9fe860_13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97" name="Google Shape;497;g8bed9fe860_13_5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4"/>
        <p:cNvGrpSpPr/>
        <p:nvPr/>
      </p:nvGrpSpPr>
      <p:grpSpPr>
        <a:xfrm>
          <a:off x="0" y="0"/>
          <a:ext cx="0" cy="0"/>
          <a:chOff x="0" y="0"/>
          <a:chExt cx="0" cy="0"/>
        </a:xfrm>
      </p:grpSpPr>
      <p:sp>
        <p:nvSpPr>
          <p:cNvPr id="505" name="Google Shape;505;g8a4c79b280_15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06" name="Google Shape;506;g8a4c79b280_15_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g8c1da5289b_6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5" name="Google Shape;515;g8c1da5289b_6_3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76b178712f_0_3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76b178712f_0_3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2"/>
        <p:cNvGrpSpPr/>
        <p:nvPr/>
      </p:nvGrpSpPr>
      <p:grpSpPr>
        <a:xfrm>
          <a:off x="0" y="0"/>
          <a:ext cx="0" cy="0"/>
          <a:chOff x="0" y="0"/>
          <a:chExt cx="0" cy="0"/>
        </a:xfrm>
      </p:grpSpPr>
      <p:sp>
        <p:nvSpPr>
          <p:cNvPr id="523" name="Google Shape;523;g8c1da5289b_6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4" name="Google Shape;524;g8c1da5289b_6_2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1"/>
        <p:cNvGrpSpPr/>
        <p:nvPr/>
      </p:nvGrpSpPr>
      <p:grpSpPr>
        <a:xfrm>
          <a:off x="0" y="0"/>
          <a:ext cx="0" cy="0"/>
          <a:chOff x="0" y="0"/>
          <a:chExt cx="0" cy="0"/>
        </a:xfrm>
      </p:grpSpPr>
      <p:sp>
        <p:nvSpPr>
          <p:cNvPr id="532" name="Google Shape;532;g894d90fd7e_1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33" name="Google Shape;533;g894d90fd7e_1_7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0"/>
        <p:cNvGrpSpPr/>
        <p:nvPr/>
      </p:nvGrpSpPr>
      <p:grpSpPr>
        <a:xfrm>
          <a:off x="0" y="0"/>
          <a:ext cx="0" cy="0"/>
          <a:chOff x="0" y="0"/>
          <a:chExt cx="0" cy="0"/>
        </a:xfrm>
      </p:grpSpPr>
      <p:sp>
        <p:nvSpPr>
          <p:cNvPr id="541" name="Google Shape;541;g8a4c79b280_15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42" name="Google Shape;542;g8a4c79b280_15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9"/>
        <p:cNvGrpSpPr/>
        <p:nvPr/>
      </p:nvGrpSpPr>
      <p:grpSpPr>
        <a:xfrm>
          <a:off x="0" y="0"/>
          <a:ext cx="0" cy="0"/>
          <a:chOff x="0" y="0"/>
          <a:chExt cx="0" cy="0"/>
        </a:xfrm>
      </p:grpSpPr>
      <p:sp>
        <p:nvSpPr>
          <p:cNvPr id="550" name="Google Shape;550;g89f65ae6f6_12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51" name="Google Shape;551;g89f65ae6f6_12_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8"/>
        <p:cNvGrpSpPr/>
        <p:nvPr/>
      </p:nvGrpSpPr>
      <p:grpSpPr>
        <a:xfrm>
          <a:off x="0" y="0"/>
          <a:ext cx="0" cy="0"/>
          <a:chOff x="0" y="0"/>
          <a:chExt cx="0" cy="0"/>
        </a:xfrm>
      </p:grpSpPr>
      <p:sp>
        <p:nvSpPr>
          <p:cNvPr id="559" name="Google Shape;559;g89f65ae6f6_12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60" name="Google Shape;560;g89f65ae6f6_12_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7"/>
        <p:cNvGrpSpPr/>
        <p:nvPr/>
      </p:nvGrpSpPr>
      <p:grpSpPr>
        <a:xfrm>
          <a:off x="0" y="0"/>
          <a:ext cx="0" cy="0"/>
          <a:chOff x="0" y="0"/>
          <a:chExt cx="0" cy="0"/>
        </a:xfrm>
      </p:grpSpPr>
      <p:sp>
        <p:nvSpPr>
          <p:cNvPr id="568" name="Google Shape;568;g8bed9fe860_13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69" name="Google Shape;569;g8bed9fe860_13_3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6"/>
        <p:cNvGrpSpPr/>
        <p:nvPr/>
      </p:nvGrpSpPr>
      <p:grpSpPr>
        <a:xfrm>
          <a:off x="0" y="0"/>
          <a:ext cx="0" cy="0"/>
          <a:chOff x="0" y="0"/>
          <a:chExt cx="0" cy="0"/>
        </a:xfrm>
      </p:grpSpPr>
      <p:sp>
        <p:nvSpPr>
          <p:cNvPr id="577" name="Google Shape;577;g89f65ae6f6_12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78" name="Google Shape;578;g89f65ae6f6_12_7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6"/>
        <p:cNvGrpSpPr/>
        <p:nvPr/>
      </p:nvGrpSpPr>
      <p:grpSpPr>
        <a:xfrm>
          <a:off x="0" y="0"/>
          <a:ext cx="0" cy="0"/>
          <a:chOff x="0" y="0"/>
          <a:chExt cx="0" cy="0"/>
        </a:xfrm>
      </p:grpSpPr>
      <p:sp>
        <p:nvSpPr>
          <p:cNvPr id="587" name="Google Shape;587;g8ac18011a5_0_4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8" name="Google Shape;588;g8ac18011a5_0_4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2"/>
        <p:cNvGrpSpPr/>
        <p:nvPr/>
      </p:nvGrpSpPr>
      <p:grpSpPr>
        <a:xfrm>
          <a:off x="0" y="0"/>
          <a:ext cx="0" cy="0"/>
          <a:chOff x="0" y="0"/>
          <a:chExt cx="0" cy="0"/>
        </a:xfrm>
      </p:grpSpPr>
      <p:sp>
        <p:nvSpPr>
          <p:cNvPr id="593" name="Google Shape;593;g8ac18011a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94" name="Google Shape;594;g8ac18011a5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1"/>
        <p:cNvGrpSpPr/>
        <p:nvPr/>
      </p:nvGrpSpPr>
      <p:grpSpPr>
        <a:xfrm>
          <a:off x="0" y="0"/>
          <a:ext cx="0" cy="0"/>
          <a:chOff x="0" y="0"/>
          <a:chExt cx="0" cy="0"/>
        </a:xfrm>
      </p:grpSpPr>
      <p:sp>
        <p:nvSpPr>
          <p:cNvPr id="602" name="Google Shape;602;g8bed9fe860_13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3" name="Google Shape;603;g8bed9fe860_13_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85643ba712_4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85643ba712_4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0"/>
        <p:cNvGrpSpPr/>
        <p:nvPr/>
      </p:nvGrpSpPr>
      <p:grpSpPr>
        <a:xfrm>
          <a:off x="0" y="0"/>
          <a:ext cx="0" cy="0"/>
          <a:chOff x="0" y="0"/>
          <a:chExt cx="0" cy="0"/>
        </a:xfrm>
      </p:grpSpPr>
      <p:sp>
        <p:nvSpPr>
          <p:cNvPr id="611" name="Google Shape;611;g8ac18011a5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2" name="Google Shape;612;g8ac18011a5_0_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9"/>
        <p:cNvGrpSpPr/>
        <p:nvPr/>
      </p:nvGrpSpPr>
      <p:grpSpPr>
        <a:xfrm>
          <a:off x="0" y="0"/>
          <a:ext cx="0" cy="0"/>
          <a:chOff x="0" y="0"/>
          <a:chExt cx="0" cy="0"/>
        </a:xfrm>
      </p:grpSpPr>
      <p:sp>
        <p:nvSpPr>
          <p:cNvPr id="620" name="Google Shape;620;g7ef6a99b16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1" name="Google Shape;621;g7ef6a99b16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5"/>
        <p:cNvGrpSpPr/>
        <p:nvPr/>
      </p:nvGrpSpPr>
      <p:grpSpPr>
        <a:xfrm>
          <a:off x="0" y="0"/>
          <a:ext cx="0" cy="0"/>
          <a:chOff x="0" y="0"/>
          <a:chExt cx="0" cy="0"/>
        </a:xfrm>
      </p:grpSpPr>
      <p:sp>
        <p:nvSpPr>
          <p:cNvPr id="626" name="Google Shape;626;g7f4bc455e8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27" name="Google Shape;627;g7f4bc455e8_0_5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3"/>
        <p:cNvGrpSpPr/>
        <p:nvPr/>
      </p:nvGrpSpPr>
      <p:grpSpPr>
        <a:xfrm>
          <a:off x="0" y="0"/>
          <a:ext cx="0" cy="0"/>
          <a:chOff x="0" y="0"/>
          <a:chExt cx="0" cy="0"/>
        </a:xfrm>
      </p:grpSpPr>
      <p:sp>
        <p:nvSpPr>
          <p:cNvPr id="634" name="Google Shape;634;g7ef6a99b16_0_4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5" name="Google Shape;635;g7ef6a99b16_0_4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1"/>
        <p:cNvGrpSpPr/>
        <p:nvPr/>
      </p:nvGrpSpPr>
      <p:grpSpPr>
        <a:xfrm>
          <a:off x="0" y="0"/>
          <a:ext cx="0" cy="0"/>
          <a:chOff x="0" y="0"/>
          <a:chExt cx="0" cy="0"/>
        </a:xfrm>
      </p:grpSpPr>
      <p:sp>
        <p:nvSpPr>
          <p:cNvPr id="642" name="Google Shape;642;g82f441225d_0_2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3" name="Google Shape;643;g82f441225d_0_2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9"/>
        <p:cNvGrpSpPr/>
        <p:nvPr/>
      </p:nvGrpSpPr>
      <p:grpSpPr>
        <a:xfrm>
          <a:off x="0" y="0"/>
          <a:ext cx="0" cy="0"/>
          <a:chOff x="0" y="0"/>
          <a:chExt cx="0" cy="0"/>
        </a:xfrm>
      </p:grpSpPr>
      <p:sp>
        <p:nvSpPr>
          <p:cNvPr id="650" name="Google Shape;650;g7fad1ffc7b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1" name="Google Shape;651;g7fad1ffc7b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7"/>
        <p:cNvGrpSpPr/>
        <p:nvPr/>
      </p:nvGrpSpPr>
      <p:grpSpPr>
        <a:xfrm>
          <a:off x="0" y="0"/>
          <a:ext cx="0" cy="0"/>
          <a:chOff x="0" y="0"/>
          <a:chExt cx="0" cy="0"/>
        </a:xfrm>
      </p:grpSpPr>
      <p:sp>
        <p:nvSpPr>
          <p:cNvPr id="738" name="Google Shape;738;g76c7af7548_0_1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9" name="Google Shape;739;g76c7af7548_0_1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0"/>
        <p:cNvGrpSpPr/>
        <p:nvPr/>
      </p:nvGrpSpPr>
      <p:grpSpPr>
        <a:xfrm>
          <a:off x="0" y="0"/>
          <a:ext cx="0" cy="0"/>
          <a:chOff x="0" y="0"/>
          <a:chExt cx="0" cy="0"/>
        </a:xfrm>
      </p:grpSpPr>
      <p:sp>
        <p:nvSpPr>
          <p:cNvPr id="761" name="Google Shape;761;g7de3345185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2" name="Google Shape;762;g7de3345185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870807c668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870807c668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7f584e6781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9" name="Google Shape;209;g7f584e6781_0_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870807c668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8" name="Google Shape;218;g870807c668_0_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8a4c79b280_3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8a4c79b280_3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76b178712f_0_4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76b178712f_0_4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000000"/>
              </a:buClr>
              <a:buSzPts val="2800"/>
              <a:buNone/>
              <a:defRPr sz="2800">
                <a:solidFill>
                  <a:srgbClr val="000000"/>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solidFill>
                <a:schemeClr val="tx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595300" y="4766631"/>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solidFill>
                <a:schemeClr val="tx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4"/>
        <p:cNvGrpSpPr/>
        <p:nvPr/>
      </p:nvGrpSpPr>
      <p:grpSpPr>
        <a:xfrm>
          <a:off x="0" y="0"/>
          <a:ext cx="0" cy="0"/>
          <a:chOff x="0" y="0"/>
          <a:chExt cx="0" cy="0"/>
        </a:xfrm>
      </p:grpSpPr>
      <p:sp>
        <p:nvSpPr>
          <p:cNvPr id="55" name="Google Shape;55;p14"/>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5200"/>
              <a:buNone/>
              <a:defRPr sz="5200"/>
            </a:lvl1pPr>
            <a:lvl2pPr lvl="1" algn="ctr" rtl="0">
              <a:lnSpc>
                <a:spcPct val="100000"/>
              </a:lnSpc>
              <a:spcBef>
                <a:spcPts val="0"/>
              </a:spcBef>
              <a:spcAft>
                <a:spcPts val="0"/>
              </a:spcAft>
              <a:buSzPts val="5200"/>
              <a:buNone/>
              <a:defRPr sz="5200"/>
            </a:lvl2pPr>
            <a:lvl3pPr lvl="2" algn="ctr" rtl="0">
              <a:lnSpc>
                <a:spcPct val="100000"/>
              </a:lnSpc>
              <a:spcBef>
                <a:spcPts val="0"/>
              </a:spcBef>
              <a:spcAft>
                <a:spcPts val="0"/>
              </a:spcAft>
              <a:buSzPts val="5200"/>
              <a:buNone/>
              <a:defRPr sz="5200"/>
            </a:lvl3pPr>
            <a:lvl4pPr lvl="3" algn="ctr" rtl="0">
              <a:lnSpc>
                <a:spcPct val="100000"/>
              </a:lnSpc>
              <a:spcBef>
                <a:spcPts val="0"/>
              </a:spcBef>
              <a:spcAft>
                <a:spcPts val="0"/>
              </a:spcAft>
              <a:buSzPts val="5200"/>
              <a:buNone/>
              <a:defRPr sz="5200"/>
            </a:lvl4pPr>
            <a:lvl5pPr lvl="4" algn="ctr" rtl="0">
              <a:lnSpc>
                <a:spcPct val="100000"/>
              </a:lnSpc>
              <a:spcBef>
                <a:spcPts val="0"/>
              </a:spcBef>
              <a:spcAft>
                <a:spcPts val="0"/>
              </a:spcAft>
              <a:buSzPts val="5200"/>
              <a:buNone/>
              <a:defRPr sz="5200"/>
            </a:lvl5pPr>
            <a:lvl6pPr lvl="5" algn="ctr" rtl="0">
              <a:lnSpc>
                <a:spcPct val="100000"/>
              </a:lnSpc>
              <a:spcBef>
                <a:spcPts val="0"/>
              </a:spcBef>
              <a:spcAft>
                <a:spcPts val="0"/>
              </a:spcAft>
              <a:buSzPts val="5200"/>
              <a:buNone/>
              <a:defRPr sz="5200"/>
            </a:lvl6pPr>
            <a:lvl7pPr lvl="6" algn="ctr" rtl="0">
              <a:lnSpc>
                <a:spcPct val="100000"/>
              </a:lnSpc>
              <a:spcBef>
                <a:spcPts val="0"/>
              </a:spcBef>
              <a:spcAft>
                <a:spcPts val="0"/>
              </a:spcAft>
              <a:buSzPts val="5200"/>
              <a:buNone/>
              <a:defRPr sz="5200"/>
            </a:lvl7pPr>
            <a:lvl8pPr lvl="7" algn="ctr" rtl="0">
              <a:lnSpc>
                <a:spcPct val="100000"/>
              </a:lnSpc>
              <a:spcBef>
                <a:spcPts val="0"/>
              </a:spcBef>
              <a:spcAft>
                <a:spcPts val="0"/>
              </a:spcAft>
              <a:buSzPts val="5200"/>
              <a:buNone/>
              <a:defRPr sz="5200"/>
            </a:lvl8pPr>
            <a:lvl9pPr lvl="8" algn="ctr" rtl="0">
              <a:lnSpc>
                <a:spcPct val="100000"/>
              </a:lnSpc>
              <a:spcBef>
                <a:spcPts val="0"/>
              </a:spcBef>
              <a:spcAft>
                <a:spcPts val="0"/>
              </a:spcAft>
              <a:buSzPts val="5200"/>
              <a:buNone/>
              <a:defRPr sz="5200"/>
            </a:lvl9pPr>
          </a:lstStyle>
          <a:p>
            <a:endParaRPr/>
          </a:p>
        </p:txBody>
      </p:sp>
      <p:sp>
        <p:nvSpPr>
          <p:cNvPr id="56" name="Google Shape;56;p14"/>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57" name="Google Shape;57;p14"/>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solidFill>
                <a:schemeClr val="tx1"/>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58"/>
        <p:cNvGrpSpPr/>
        <p:nvPr/>
      </p:nvGrpSpPr>
      <p:grpSpPr>
        <a:xfrm>
          <a:off x="0" y="0"/>
          <a:ext cx="0" cy="0"/>
          <a:chOff x="0" y="0"/>
          <a:chExt cx="0" cy="0"/>
        </a:xfrm>
      </p:grpSpPr>
      <p:sp>
        <p:nvSpPr>
          <p:cNvPr id="59" name="Google Shape;59;p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SzPts val="2800"/>
              <a:buNone/>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a:p>
        </p:txBody>
      </p:sp>
      <p:sp>
        <p:nvSpPr>
          <p:cNvPr id="60" name="Google Shape;60;p15"/>
          <p:cNvSpPr txBox="1">
            <a:spLocks noGrp="1"/>
          </p:cNvSpPr>
          <p:nvPr>
            <p:ph type="body" idx="1"/>
          </p:nvPr>
        </p:nvSpPr>
        <p:spPr>
          <a:xfrm>
            <a:off x="270000" y="722992"/>
            <a:ext cx="6030600" cy="3771300"/>
          </a:xfrm>
          <a:prstGeom prst="rect">
            <a:avLst/>
          </a:prstGeom>
          <a:noFill/>
          <a:ln>
            <a:noFill/>
          </a:ln>
        </p:spPr>
        <p:txBody>
          <a:bodyPr spcFirstLastPara="1" wrap="square" lIns="91425" tIns="91425" rIns="91425" bIns="91425" anchor="t" anchorCtr="0">
            <a:noAutofit/>
          </a:bodyPr>
          <a:lstStyle>
            <a:lvl1pPr marL="457200" lvl="0" indent="-317500" rtl="0">
              <a:spcBef>
                <a:spcPts val="0"/>
              </a:spcBef>
              <a:spcAft>
                <a:spcPts val="0"/>
              </a:spcAft>
              <a:buSzPts val="1400"/>
              <a:buChar char="●"/>
              <a:defRPr/>
            </a:lvl1pPr>
            <a:lvl2pPr marL="914400" lvl="1" indent="-304800" algn="l" rtl="0">
              <a:lnSpc>
                <a:spcPct val="115000"/>
              </a:lnSpc>
              <a:spcBef>
                <a:spcPts val="1600"/>
              </a:spcBef>
              <a:spcAft>
                <a:spcPts val="0"/>
              </a:spcAft>
              <a:buSzPts val="1200"/>
              <a:buChar char="○"/>
              <a:defRPr sz="1200"/>
            </a:lvl2pPr>
            <a:lvl3pPr marL="1371600" lvl="2" indent="-304800" algn="l" rtl="0">
              <a:lnSpc>
                <a:spcPct val="115000"/>
              </a:lnSpc>
              <a:spcBef>
                <a:spcPts val="1600"/>
              </a:spcBef>
              <a:spcAft>
                <a:spcPts val="0"/>
              </a:spcAft>
              <a:buSzPts val="1200"/>
              <a:buChar char="■"/>
              <a:defRPr sz="1200"/>
            </a:lvl3pPr>
            <a:lvl4pPr marL="1828800" lvl="3" indent="-304800" algn="l" rtl="0">
              <a:lnSpc>
                <a:spcPct val="115000"/>
              </a:lnSpc>
              <a:spcBef>
                <a:spcPts val="1600"/>
              </a:spcBef>
              <a:spcAft>
                <a:spcPts val="0"/>
              </a:spcAft>
              <a:buSzPts val="1200"/>
              <a:buChar char="●"/>
              <a:defRPr sz="1200"/>
            </a:lvl4pPr>
            <a:lvl5pPr marL="2286000" lvl="4" indent="-304800" algn="l" rtl="0">
              <a:lnSpc>
                <a:spcPct val="115000"/>
              </a:lnSpc>
              <a:spcBef>
                <a:spcPts val="1600"/>
              </a:spcBef>
              <a:spcAft>
                <a:spcPts val="0"/>
              </a:spcAft>
              <a:buSzPts val="1200"/>
              <a:buChar char="○"/>
              <a:defRPr sz="1200"/>
            </a:lvl5pPr>
            <a:lvl6pPr marL="2743200" lvl="5" indent="-304800" algn="l" rtl="0">
              <a:lnSpc>
                <a:spcPct val="115000"/>
              </a:lnSpc>
              <a:spcBef>
                <a:spcPts val="1600"/>
              </a:spcBef>
              <a:spcAft>
                <a:spcPts val="0"/>
              </a:spcAft>
              <a:buSzPts val="1200"/>
              <a:buChar char="■"/>
              <a:defRPr sz="1200"/>
            </a:lvl6pPr>
            <a:lvl7pPr marL="3200400" lvl="6" indent="-304800" algn="l" rtl="0">
              <a:lnSpc>
                <a:spcPct val="115000"/>
              </a:lnSpc>
              <a:spcBef>
                <a:spcPts val="1600"/>
              </a:spcBef>
              <a:spcAft>
                <a:spcPts val="0"/>
              </a:spcAft>
              <a:buSzPts val="1200"/>
              <a:buChar char="●"/>
              <a:defRPr sz="1200"/>
            </a:lvl7pPr>
            <a:lvl8pPr marL="3657600" lvl="7" indent="-304800" algn="l" rtl="0">
              <a:lnSpc>
                <a:spcPct val="115000"/>
              </a:lnSpc>
              <a:spcBef>
                <a:spcPts val="1600"/>
              </a:spcBef>
              <a:spcAft>
                <a:spcPts val="0"/>
              </a:spcAft>
              <a:buSzPts val="1200"/>
              <a:buChar char="○"/>
              <a:defRPr sz="1200"/>
            </a:lvl8pPr>
            <a:lvl9pPr marL="4114800" lvl="8" indent="-304800" algn="l" rtl="0">
              <a:lnSpc>
                <a:spcPct val="115000"/>
              </a:lnSpc>
              <a:spcBef>
                <a:spcPts val="1600"/>
              </a:spcBef>
              <a:spcAft>
                <a:spcPts val="1600"/>
              </a:spcAft>
              <a:buSzPts val="1200"/>
              <a:buChar char="■"/>
              <a:defRPr sz="1200"/>
            </a:lvl9pPr>
          </a:lstStyle>
          <a:p>
            <a:endParaRPr/>
          </a:p>
        </p:txBody>
      </p:sp>
      <p:sp>
        <p:nvSpPr>
          <p:cNvPr id="61" name="Google Shape;61;p1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rtl="0">
              <a:lnSpc>
                <a:spcPct val="115000"/>
              </a:lnSpc>
              <a:spcBef>
                <a:spcPts val="0"/>
              </a:spcBef>
              <a:spcAft>
                <a:spcPts val="0"/>
              </a:spcAft>
              <a:buSzPts val="1400"/>
              <a:buChar char="●"/>
              <a:defRPr sz="1400"/>
            </a:lvl1pPr>
            <a:lvl2pPr marL="914400" lvl="1" indent="-304800" algn="l" rtl="0">
              <a:lnSpc>
                <a:spcPct val="115000"/>
              </a:lnSpc>
              <a:spcBef>
                <a:spcPts val="1600"/>
              </a:spcBef>
              <a:spcAft>
                <a:spcPts val="0"/>
              </a:spcAft>
              <a:buSzPts val="1200"/>
              <a:buChar char="○"/>
              <a:defRPr sz="1200"/>
            </a:lvl2pPr>
            <a:lvl3pPr marL="1371600" lvl="2" indent="-304800" algn="l" rtl="0">
              <a:lnSpc>
                <a:spcPct val="115000"/>
              </a:lnSpc>
              <a:spcBef>
                <a:spcPts val="1600"/>
              </a:spcBef>
              <a:spcAft>
                <a:spcPts val="0"/>
              </a:spcAft>
              <a:buSzPts val="1200"/>
              <a:buChar char="■"/>
              <a:defRPr sz="1200"/>
            </a:lvl3pPr>
            <a:lvl4pPr marL="1828800" lvl="3" indent="-304800" algn="l" rtl="0">
              <a:lnSpc>
                <a:spcPct val="115000"/>
              </a:lnSpc>
              <a:spcBef>
                <a:spcPts val="1600"/>
              </a:spcBef>
              <a:spcAft>
                <a:spcPts val="0"/>
              </a:spcAft>
              <a:buSzPts val="1200"/>
              <a:buChar char="●"/>
              <a:defRPr sz="1200"/>
            </a:lvl4pPr>
            <a:lvl5pPr marL="2286000" lvl="4" indent="-304800" algn="l" rtl="0">
              <a:lnSpc>
                <a:spcPct val="115000"/>
              </a:lnSpc>
              <a:spcBef>
                <a:spcPts val="1600"/>
              </a:spcBef>
              <a:spcAft>
                <a:spcPts val="0"/>
              </a:spcAft>
              <a:buSzPts val="1200"/>
              <a:buChar char="○"/>
              <a:defRPr sz="1200"/>
            </a:lvl5pPr>
            <a:lvl6pPr marL="2743200" lvl="5" indent="-304800" algn="l" rtl="0">
              <a:lnSpc>
                <a:spcPct val="115000"/>
              </a:lnSpc>
              <a:spcBef>
                <a:spcPts val="1600"/>
              </a:spcBef>
              <a:spcAft>
                <a:spcPts val="0"/>
              </a:spcAft>
              <a:buSzPts val="1200"/>
              <a:buChar char="■"/>
              <a:defRPr sz="1200"/>
            </a:lvl6pPr>
            <a:lvl7pPr marL="3200400" lvl="6" indent="-304800" algn="l" rtl="0">
              <a:lnSpc>
                <a:spcPct val="115000"/>
              </a:lnSpc>
              <a:spcBef>
                <a:spcPts val="1600"/>
              </a:spcBef>
              <a:spcAft>
                <a:spcPts val="0"/>
              </a:spcAft>
              <a:buSzPts val="1200"/>
              <a:buChar char="●"/>
              <a:defRPr sz="1200"/>
            </a:lvl7pPr>
            <a:lvl8pPr marL="3657600" lvl="7" indent="-304800" algn="l" rtl="0">
              <a:lnSpc>
                <a:spcPct val="115000"/>
              </a:lnSpc>
              <a:spcBef>
                <a:spcPts val="1600"/>
              </a:spcBef>
              <a:spcAft>
                <a:spcPts val="0"/>
              </a:spcAft>
              <a:buSzPts val="1200"/>
              <a:buChar char="○"/>
              <a:defRPr sz="1200"/>
            </a:lvl8pPr>
            <a:lvl9pPr marL="4114800" lvl="8" indent="-304800" algn="l" rtl="0">
              <a:lnSpc>
                <a:spcPct val="115000"/>
              </a:lnSpc>
              <a:spcBef>
                <a:spcPts val="1600"/>
              </a:spcBef>
              <a:spcAft>
                <a:spcPts val="1600"/>
              </a:spcAft>
              <a:buSzPts val="1200"/>
              <a:buChar char="■"/>
              <a:defRPr sz="1200"/>
            </a:lvl9pPr>
          </a:lstStyle>
          <a:p>
            <a:endParaRPr/>
          </a:p>
        </p:txBody>
      </p:sp>
      <p:sp>
        <p:nvSpPr>
          <p:cNvPr id="62" name="Google Shape;62;p1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solidFill>
                <a:schemeClr val="tx1"/>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3"/>
        <p:cNvGrpSpPr/>
        <p:nvPr/>
      </p:nvGrpSpPr>
      <p:grpSpPr>
        <a:xfrm>
          <a:off x="0" y="0"/>
          <a:ext cx="0" cy="0"/>
          <a:chOff x="0" y="0"/>
          <a:chExt cx="0" cy="0"/>
        </a:xfrm>
      </p:grpSpPr>
      <p:sp>
        <p:nvSpPr>
          <p:cNvPr id="64" name="Google Shape;64;p16"/>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rtl="0">
              <a:lnSpc>
                <a:spcPct val="100000"/>
              </a:lnSpc>
              <a:spcBef>
                <a:spcPts val="0"/>
              </a:spcBef>
              <a:spcAft>
                <a:spcPts val="0"/>
              </a:spcAft>
              <a:buSzPts val="3600"/>
              <a:buNone/>
              <a:defRPr sz="3600"/>
            </a:lvl1pPr>
            <a:lvl2pPr lvl="1" algn="ctr" rtl="0">
              <a:lnSpc>
                <a:spcPct val="100000"/>
              </a:lnSpc>
              <a:spcBef>
                <a:spcPts val="0"/>
              </a:spcBef>
              <a:spcAft>
                <a:spcPts val="0"/>
              </a:spcAft>
              <a:buSzPts val="3600"/>
              <a:buNone/>
              <a:defRPr sz="3600"/>
            </a:lvl2pPr>
            <a:lvl3pPr lvl="2" algn="ctr" rtl="0">
              <a:lnSpc>
                <a:spcPct val="100000"/>
              </a:lnSpc>
              <a:spcBef>
                <a:spcPts val="0"/>
              </a:spcBef>
              <a:spcAft>
                <a:spcPts val="0"/>
              </a:spcAft>
              <a:buSzPts val="3600"/>
              <a:buNone/>
              <a:defRPr sz="3600"/>
            </a:lvl3pPr>
            <a:lvl4pPr lvl="3" algn="ctr" rtl="0">
              <a:lnSpc>
                <a:spcPct val="100000"/>
              </a:lnSpc>
              <a:spcBef>
                <a:spcPts val="0"/>
              </a:spcBef>
              <a:spcAft>
                <a:spcPts val="0"/>
              </a:spcAft>
              <a:buSzPts val="3600"/>
              <a:buNone/>
              <a:defRPr sz="3600"/>
            </a:lvl4pPr>
            <a:lvl5pPr lvl="4" algn="ctr" rtl="0">
              <a:lnSpc>
                <a:spcPct val="100000"/>
              </a:lnSpc>
              <a:spcBef>
                <a:spcPts val="0"/>
              </a:spcBef>
              <a:spcAft>
                <a:spcPts val="0"/>
              </a:spcAft>
              <a:buSzPts val="3600"/>
              <a:buNone/>
              <a:defRPr sz="3600"/>
            </a:lvl5pPr>
            <a:lvl6pPr lvl="5" algn="ctr" rtl="0">
              <a:lnSpc>
                <a:spcPct val="100000"/>
              </a:lnSpc>
              <a:spcBef>
                <a:spcPts val="0"/>
              </a:spcBef>
              <a:spcAft>
                <a:spcPts val="0"/>
              </a:spcAft>
              <a:buSzPts val="3600"/>
              <a:buNone/>
              <a:defRPr sz="3600"/>
            </a:lvl6pPr>
            <a:lvl7pPr lvl="6" algn="ctr" rtl="0">
              <a:lnSpc>
                <a:spcPct val="100000"/>
              </a:lnSpc>
              <a:spcBef>
                <a:spcPts val="0"/>
              </a:spcBef>
              <a:spcAft>
                <a:spcPts val="0"/>
              </a:spcAft>
              <a:buSzPts val="3600"/>
              <a:buNone/>
              <a:defRPr sz="3600"/>
            </a:lvl7pPr>
            <a:lvl8pPr lvl="7" algn="ctr" rtl="0">
              <a:lnSpc>
                <a:spcPct val="100000"/>
              </a:lnSpc>
              <a:spcBef>
                <a:spcPts val="0"/>
              </a:spcBef>
              <a:spcAft>
                <a:spcPts val="0"/>
              </a:spcAft>
              <a:buSzPts val="3600"/>
              <a:buNone/>
              <a:defRPr sz="3600"/>
            </a:lvl8pPr>
            <a:lvl9pPr lvl="8" algn="ctr" rtl="0">
              <a:lnSpc>
                <a:spcPct val="100000"/>
              </a:lnSpc>
              <a:spcBef>
                <a:spcPts val="0"/>
              </a:spcBef>
              <a:spcAft>
                <a:spcPts val="0"/>
              </a:spcAft>
              <a:buSzPts val="3600"/>
              <a:buNone/>
              <a:defRPr sz="3600"/>
            </a:lvl9pPr>
          </a:lstStyle>
          <a:p>
            <a:endParaRPr/>
          </a:p>
        </p:txBody>
      </p:sp>
      <p:sp>
        <p:nvSpPr>
          <p:cNvPr id="65" name="Google Shape;65;p16"/>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solidFill>
                <a:schemeClr val="tx1"/>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6"/>
        <p:cNvGrpSpPr/>
        <p:nvPr/>
      </p:nvGrpSpPr>
      <p:grpSpPr>
        <a:xfrm>
          <a:off x="0" y="0"/>
          <a:ext cx="0" cy="0"/>
          <a:chOff x="0" y="0"/>
          <a:chExt cx="0" cy="0"/>
        </a:xfrm>
      </p:grpSpPr>
      <p:sp>
        <p:nvSpPr>
          <p:cNvPr id="67" name="Google Shape;67;p1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SzPts val="2800"/>
              <a:buNone/>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a:p>
        </p:txBody>
      </p:sp>
      <p:sp>
        <p:nvSpPr>
          <p:cNvPr id="68" name="Google Shape;68;p1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rtl="0">
              <a:lnSpc>
                <a:spcPct val="115000"/>
              </a:lnSpc>
              <a:spcBef>
                <a:spcPts val="0"/>
              </a:spcBef>
              <a:spcAft>
                <a:spcPts val="0"/>
              </a:spcAft>
              <a:buSzPts val="1800"/>
              <a:buChar char="●"/>
              <a:defRPr/>
            </a:lvl1pPr>
            <a:lvl2pPr marL="914400" lvl="1" indent="-317500" algn="l" rtl="0">
              <a:lnSpc>
                <a:spcPct val="115000"/>
              </a:lnSpc>
              <a:spcBef>
                <a:spcPts val="1600"/>
              </a:spcBef>
              <a:spcAft>
                <a:spcPts val="0"/>
              </a:spcAft>
              <a:buSzPts val="1400"/>
              <a:buChar char="○"/>
              <a:defRPr/>
            </a:lvl2pPr>
            <a:lvl3pPr marL="1371600" lvl="2" indent="-317500" algn="l" rtl="0">
              <a:lnSpc>
                <a:spcPct val="115000"/>
              </a:lnSpc>
              <a:spcBef>
                <a:spcPts val="1600"/>
              </a:spcBef>
              <a:spcAft>
                <a:spcPts val="0"/>
              </a:spcAft>
              <a:buSzPts val="1400"/>
              <a:buChar char="■"/>
              <a:defRPr/>
            </a:lvl3pPr>
            <a:lvl4pPr marL="1828800" lvl="3" indent="-317500" algn="l" rtl="0">
              <a:lnSpc>
                <a:spcPct val="115000"/>
              </a:lnSpc>
              <a:spcBef>
                <a:spcPts val="1600"/>
              </a:spcBef>
              <a:spcAft>
                <a:spcPts val="0"/>
              </a:spcAft>
              <a:buSzPts val="1400"/>
              <a:buChar char="●"/>
              <a:defRPr/>
            </a:lvl4pPr>
            <a:lvl5pPr marL="2286000" lvl="4" indent="-317500" algn="l" rtl="0">
              <a:lnSpc>
                <a:spcPct val="115000"/>
              </a:lnSpc>
              <a:spcBef>
                <a:spcPts val="1600"/>
              </a:spcBef>
              <a:spcAft>
                <a:spcPts val="0"/>
              </a:spcAft>
              <a:buSzPts val="1400"/>
              <a:buChar char="○"/>
              <a:defRPr/>
            </a:lvl5pPr>
            <a:lvl6pPr marL="2743200" lvl="5" indent="-317500" algn="l" rtl="0">
              <a:lnSpc>
                <a:spcPct val="115000"/>
              </a:lnSpc>
              <a:spcBef>
                <a:spcPts val="1600"/>
              </a:spcBef>
              <a:spcAft>
                <a:spcPts val="0"/>
              </a:spcAft>
              <a:buSzPts val="1400"/>
              <a:buChar char="■"/>
              <a:defRPr/>
            </a:lvl6pPr>
            <a:lvl7pPr marL="3200400" lvl="6" indent="-317500" algn="l" rtl="0">
              <a:lnSpc>
                <a:spcPct val="115000"/>
              </a:lnSpc>
              <a:spcBef>
                <a:spcPts val="1600"/>
              </a:spcBef>
              <a:spcAft>
                <a:spcPts val="0"/>
              </a:spcAft>
              <a:buSzPts val="1400"/>
              <a:buChar char="●"/>
              <a:defRPr/>
            </a:lvl7pPr>
            <a:lvl8pPr marL="3657600" lvl="7" indent="-317500" algn="l" rtl="0">
              <a:lnSpc>
                <a:spcPct val="115000"/>
              </a:lnSpc>
              <a:spcBef>
                <a:spcPts val="1600"/>
              </a:spcBef>
              <a:spcAft>
                <a:spcPts val="0"/>
              </a:spcAft>
              <a:buSzPts val="1400"/>
              <a:buChar char="○"/>
              <a:defRPr/>
            </a:lvl8pPr>
            <a:lvl9pPr marL="4114800" lvl="8" indent="-317500" algn="l" rtl="0">
              <a:lnSpc>
                <a:spcPct val="115000"/>
              </a:lnSpc>
              <a:spcBef>
                <a:spcPts val="1600"/>
              </a:spcBef>
              <a:spcAft>
                <a:spcPts val="1600"/>
              </a:spcAft>
              <a:buSzPts val="1400"/>
              <a:buChar char="■"/>
              <a:defRPr/>
            </a:lvl9pPr>
          </a:lstStyle>
          <a:p>
            <a:endParaRPr/>
          </a:p>
        </p:txBody>
      </p:sp>
      <p:sp>
        <p:nvSpPr>
          <p:cNvPr id="69" name="Google Shape;69;p17"/>
          <p:cNvSpPr txBox="1">
            <a:spLocks noGrp="1"/>
          </p:cNvSpPr>
          <p:nvPr>
            <p:ph type="sldNum" idx="12"/>
          </p:nvPr>
        </p:nvSpPr>
        <p:spPr>
          <a:xfrm>
            <a:off x="8595300" y="4750303"/>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solidFill>
                <a:schemeClr val="tx1"/>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70"/>
        <p:cNvGrpSpPr/>
        <p:nvPr/>
      </p:nvGrpSpPr>
      <p:grpSpPr>
        <a:xfrm>
          <a:off x="0" y="0"/>
          <a:ext cx="0" cy="0"/>
          <a:chOff x="0" y="0"/>
          <a:chExt cx="0" cy="0"/>
        </a:xfrm>
      </p:grpSpPr>
      <p:sp>
        <p:nvSpPr>
          <p:cNvPr id="71" name="Google Shape;71;p18"/>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12000"/>
              <a:buNone/>
              <a:defRPr sz="12000">
                <a:solidFill>
                  <a:schemeClr val="accent1"/>
                </a:solidFill>
              </a:defRPr>
            </a:lvl1pPr>
            <a:lvl2pPr lvl="1" algn="ctr" rtl="0">
              <a:lnSpc>
                <a:spcPct val="100000"/>
              </a:lnSpc>
              <a:spcBef>
                <a:spcPts val="0"/>
              </a:spcBef>
              <a:spcAft>
                <a:spcPts val="0"/>
              </a:spcAft>
              <a:buSzPts val="12000"/>
              <a:buNone/>
              <a:defRPr sz="12000"/>
            </a:lvl2pPr>
            <a:lvl3pPr lvl="2" algn="ctr" rtl="0">
              <a:lnSpc>
                <a:spcPct val="100000"/>
              </a:lnSpc>
              <a:spcBef>
                <a:spcPts val="0"/>
              </a:spcBef>
              <a:spcAft>
                <a:spcPts val="0"/>
              </a:spcAft>
              <a:buSzPts val="12000"/>
              <a:buNone/>
              <a:defRPr sz="12000"/>
            </a:lvl3pPr>
            <a:lvl4pPr lvl="3" algn="ctr" rtl="0">
              <a:lnSpc>
                <a:spcPct val="100000"/>
              </a:lnSpc>
              <a:spcBef>
                <a:spcPts val="0"/>
              </a:spcBef>
              <a:spcAft>
                <a:spcPts val="0"/>
              </a:spcAft>
              <a:buSzPts val="12000"/>
              <a:buNone/>
              <a:defRPr sz="12000"/>
            </a:lvl4pPr>
            <a:lvl5pPr lvl="4" algn="ctr" rtl="0">
              <a:lnSpc>
                <a:spcPct val="100000"/>
              </a:lnSpc>
              <a:spcBef>
                <a:spcPts val="0"/>
              </a:spcBef>
              <a:spcAft>
                <a:spcPts val="0"/>
              </a:spcAft>
              <a:buSzPts val="12000"/>
              <a:buNone/>
              <a:defRPr sz="12000"/>
            </a:lvl5pPr>
            <a:lvl6pPr lvl="5" algn="ctr" rtl="0">
              <a:lnSpc>
                <a:spcPct val="100000"/>
              </a:lnSpc>
              <a:spcBef>
                <a:spcPts val="0"/>
              </a:spcBef>
              <a:spcAft>
                <a:spcPts val="0"/>
              </a:spcAft>
              <a:buSzPts val="12000"/>
              <a:buNone/>
              <a:defRPr sz="12000"/>
            </a:lvl6pPr>
            <a:lvl7pPr lvl="6" algn="ctr" rtl="0">
              <a:lnSpc>
                <a:spcPct val="100000"/>
              </a:lnSpc>
              <a:spcBef>
                <a:spcPts val="0"/>
              </a:spcBef>
              <a:spcAft>
                <a:spcPts val="0"/>
              </a:spcAft>
              <a:buSzPts val="12000"/>
              <a:buNone/>
              <a:defRPr sz="12000"/>
            </a:lvl7pPr>
            <a:lvl8pPr lvl="7" algn="ctr" rtl="0">
              <a:lnSpc>
                <a:spcPct val="100000"/>
              </a:lnSpc>
              <a:spcBef>
                <a:spcPts val="0"/>
              </a:spcBef>
              <a:spcAft>
                <a:spcPts val="0"/>
              </a:spcAft>
              <a:buSzPts val="12000"/>
              <a:buNone/>
              <a:defRPr sz="12000"/>
            </a:lvl8pPr>
            <a:lvl9pPr lvl="8" algn="ctr" rtl="0">
              <a:lnSpc>
                <a:spcPct val="100000"/>
              </a:lnSpc>
              <a:spcBef>
                <a:spcPts val="0"/>
              </a:spcBef>
              <a:spcAft>
                <a:spcPts val="0"/>
              </a:spcAft>
              <a:buSzPts val="12000"/>
              <a:buNone/>
              <a:defRPr sz="12000"/>
            </a:lvl9pPr>
          </a:lstStyle>
          <a:p>
            <a:r>
              <a:rPr dirty="0"/>
              <a:t>xx%</a:t>
            </a:r>
          </a:p>
        </p:txBody>
      </p:sp>
      <p:sp>
        <p:nvSpPr>
          <p:cNvPr id="72" name="Google Shape;72;p18"/>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rtl="0">
              <a:lnSpc>
                <a:spcPct val="115000"/>
              </a:lnSpc>
              <a:spcBef>
                <a:spcPts val="0"/>
              </a:spcBef>
              <a:spcAft>
                <a:spcPts val="0"/>
              </a:spcAft>
              <a:buSzPts val="1800"/>
              <a:buChar char="●"/>
              <a:defRPr/>
            </a:lvl1pPr>
            <a:lvl2pPr marL="914400" lvl="1" indent="-317500" algn="ctr" rtl="0">
              <a:lnSpc>
                <a:spcPct val="115000"/>
              </a:lnSpc>
              <a:spcBef>
                <a:spcPts val="1600"/>
              </a:spcBef>
              <a:spcAft>
                <a:spcPts val="0"/>
              </a:spcAft>
              <a:buSzPts val="1400"/>
              <a:buChar char="○"/>
              <a:defRPr/>
            </a:lvl2pPr>
            <a:lvl3pPr marL="1371600" lvl="2" indent="-317500" algn="ctr" rtl="0">
              <a:lnSpc>
                <a:spcPct val="115000"/>
              </a:lnSpc>
              <a:spcBef>
                <a:spcPts val="1600"/>
              </a:spcBef>
              <a:spcAft>
                <a:spcPts val="0"/>
              </a:spcAft>
              <a:buSzPts val="1400"/>
              <a:buChar char="■"/>
              <a:defRPr/>
            </a:lvl3pPr>
            <a:lvl4pPr marL="1828800" lvl="3" indent="-317500" algn="ctr" rtl="0">
              <a:lnSpc>
                <a:spcPct val="115000"/>
              </a:lnSpc>
              <a:spcBef>
                <a:spcPts val="1600"/>
              </a:spcBef>
              <a:spcAft>
                <a:spcPts val="0"/>
              </a:spcAft>
              <a:buSzPts val="1400"/>
              <a:buChar char="●"/>
              <a:defRPr/>
            </a:lvl4pPr>
            <a:lvl5pPr marL="2286000" lvl="4" indent="-317500" algn="ctr" rtl="0">
              <a:lnSpc>
                <a:spcPct val="115000"/>
              </a:lnSpc>
              <a:spcBef>
                <a:spcPts val="1600"/>
              </a:spcBef>
              <a:spcAft>
                <a:spcPts val="0"/>
              </a:spcAft>
              <a:buSzPts val="1400"/>
              <a:buChar char="○"/>
              <a:defRPr/>
            </a:lvl5pPr>
            <a:lvl6pPr marL="2743200" lvl="5" indent="-317500" algn="ctr" rtl="0">
              <a:lnSpc>
                <a:spcPct val="115000"/>
              </a:lnSpc>
              <a:spcBef>
                <a:spcPts val="1600"/>
              </a:spcBef>
              <a:spcAft>
                <a:spcPts val="0"/>
              </a:spcAft>
              <a:buSzPts val="1400"/>
              <a:buChar char="■"/>
              <a:defRPr/>
            </a:lvl6pPr>
            <a:lvl7pPr marL="3200400" lvl="6" indent="-317500" algn="ctr" rtl="0">
              <a:lnSpc>
                <a:spcPct val="115000"/>
              </a:lnSpc>
              <a:spcBef>
                <a:spcPts val="1600"/>
              </a:spcBef>
              <a:spcAft>
                <a:spcPts val="0"/>
              </a:spcAft>
              <a:buSzPts val="1400"/>
              <a:buChar char="●"/>
              <a:defRPr/>
            </a:lvl7pPr>
            <a:lvl8pPr marL="3657600" lvl="7" indent="-317500" algn="ctr" rtl="0">
              <a:lnSpc>
                <a:spcPct val="115000"/>
              </a:lnSpc>
              <a:spcBef>
                <a:spcPts val="1600"/>
              </a:spcBef>
              <a:spcAft>
                <a:spcPts val="0"/>
              </a:spcAft>
              <a:buSzPts val="1400"/>
              <a:buChar char="○"/>
              <a:defRPr/>
            </a:lvl8pPr>
            <a:lvl9pPr marL="4114800" lvl="8" indent="-317500" algn="ctr" rtl="0">
              <a:lnSpc>
                <a:spcPct val="115000"/>
              </a:lnSpc>
              <a:spcBef>
                <a:spcPts val="1600"/>
              </a:spcBef>
              <a:spcAft>
                <a:spcPts val="1600"/>
              </a:spcAft>
              <a:buSzPts val="1400"/>
              <a:buChar char="■"/>
              <a:defRPr/>
            </a:lvl9pPr>
          </a:lstStyle>
          <a:p>
            <a:endParaRPr/>
          </a:p>
        </p:txBody>
      </p:sp>
      <p:sp>
        <p:nvSpPr>
          <p:cNvPr id="73" name="Google Shape;73;p18"/>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solidFill>
                <a:schemeClr val="tx1"/>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4"/>
        <p:cNvGrpSpPr/>
        <p:nvPr/>
      </p:nvGrpSpPr>
      <p:grpSpPr>
        <a:xfrm>
          <a:off x="0" y="0"/>
          <a:ext cx="0" cy="0"/>
          <a:chOff x="0" y="0"/>
          <a:chExt cx="0" cy="0"/>
        </a:xfrm>
      </p:grpSpPr>
      <p:sp>
        <p:nvSpPr>
          <p:cNvPr id="75" name="Google Shape;75;p1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SzPts val="2800"/>
              <a:buNone/>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a:p>
        </p:txBody>
      </p:sp>
      <p:sp>
        <p:nvSpPr>
          <p:cNvPr id="76" name="Google Shape;76;p19"/>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solidFill>
                <a:schemeClr val="tx1"/>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7"/>
        <p:cNvGrpSpPr/>
        <p:nvPr/>
      </p:nvGrpSpPr>
      <p:grpSpPr>
        <a:xfrm>
          <a:off x="0" y="0"/>
          <a:ext cx="0" cy="0"/>
          <a:chOff x="0" y="0"/>
          <a:chExt cx="0" cy="0"/>
        </a:xfrm>
      </p:grpSpPr>
      <p:sp>
        <p:nvSpPr>
          <p:cNvPr id="78" name="Google Shape;78;p20"/>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2400"/>
              <a:buNone/>
              <a:defRPr sz="2400"/>
            </a:lvl1pPr>
            <a:lvl2pPr lvl="1" algn="l" rtl="0">
              <a:lnSpc>
                <a:spcPct val="100000"/>
              </a:lnSpc>
              <a:spcBef>
                <a:spcPts val="0"/>
              </a:spcBef>
              <a:spcAft>
                <a:spcPts val="0"/>
              </a:spcAft>
              <a:buSzPts val="2400"/>
              <a:buNone/>
              <a:defRPr sz="2400"/>
            </a:lvl2pPr>
            <a:lvl3pPr lvl="2" algn="l" rtl="0">
              <a:lnSpc>
                <a:spcPct val="100000"/>
              </a:lnSpc>
              <a:spcBef>
                <a:spcPts val="0"/>
              </a:spcBef>
              <a:spcAft>
                <a:spcPts val="0"/>
              </a:spcAft>
              <a:buSzPts val="2400"/>
              <a:buNone/>
              <a:defRPr sz="2400"/>
            </a:lvl3pPr>
            <a:lvl4pPr lvl="3" algn="l" rtl="0">
              <a:lnSpc>
                <a:spcPct val="100000"/>
              </a:lnSpc>
              <a:spcBef>
                <a:spcPts val="0"/>
              </a:spcBef>
              <a:spcAft>
                <a:spcPts val="0"/>
              </a:spcAft>
              <a:buSzPts val="2400"/>
              <a:buNone/>
              <a:defRPr sz="2400"/>
            </a:lvl4pPr>
            <a:lvl5pPr lvl="4" algn="l" rtl="0">
              <a:lnSpc>
                <a:spcPct val="100000"/>
              </a:lnSpc>
              <a:spcBef>
                <a:spcPts val="0"/>
              </a:spcBef>
              <a:spcAft>
                <a:spcPts val="0"/>
              </a:spcAft>
              <a:buSzPts val="2400"/>
              <a:buNone/>
              <a:defRPr sz="2400"/>
            </a:lvl5pPr>
            <a:lvl6pPr lvl="5" algn="l" rtl="0">
              <a:lnSpc>
                <a:spcPct val="100000"/>
              </a:lnSpc>
              <a:spcBef>
                <a:spcPts val="0"/>
              </a:spcBef>
              <a:spcAft>
                <a:spcPts val="0"/>
              </a:spcAft>
              <a:buSzPts val="2400"/>
              <a:buNone/>
              <a:defRPr sz="2400"/>
            </a:lvl6pPr>
            <a:lvl7pPr lvl="6" algn="l" rtl="0">
              <a:lnSpc>
                <a:spcPct val="100000"/>
              </a:lnSpc>
              <a:spcBef>
                <a:spcPts val="0"/>
              </a:spcBef>
              <a:spcAft>
                <a:spcPts val="0"/>
              </a:spcAft>
              <a:buSzPts val="2400"/>
              <a:buNone/>
              <a:defRPr sz="2400"/>
            </a:lvl7pPr>
            <a:lvl8pPr lvl="7" algn="l" rtl="0">
              <a:lnSpc>
                <a:spcPct val="100000"/>
              </a:lnSpc>
              <a:spcBef>
                <a:spcPts val="0"/>
              </a:spcBef>
              <a:spcAft>
                <a:spcPts val="0"/>
              </a:spcAft>
              <a:buSzPts val="2400"/>
              <a:buNone/>
              <a:defRPr sz="2400"/>
            </a:lvl8pPr>
            <a:lvl9pPr lvl="8" algn="l" rtl="0">
              <a:lnSpc>
                <a:spcPct val="100000"/>
              </a:lnSpc>
              <a:spcBef>
                <a:spcPts val="0"/>
              </a:spcBef>
              <a:spcAft>
                <a:spcPts val="0"/>
              </a:spcAft>
              <a:buSzPts val="2400"/>
              <a:buNone/>
              <a:defRPr sz="2400"/>
            </a:lvl9pPr>
          </a:lstStyle>
          <a:p>
            <a:endParaRPr/>
          </a:p>
        </p:txBody>
      </p:sp>
      <p:sp>
        <p:nvSpPr>
          <p:cNvPr id="79" name="Google Shape;79;p20"/>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rtl="0">
              <a:lnSpc>
                <a:spcPct val="115000"/>
              </a:lnSpc>
              <a:spcBef>
                <a:spcPts val="0"/>
              </a:spcBef>
              <a:spcAft>
                <a:spcPts val="0"/>
              </a:spcAft>
              <a:buSzPts val="1200"/>
              <a:buChar char="●"/>
              <a:defRPr sz="1200"/>
            </a:lvl1pPr>
            <a:lvl2pPr marL="914400" lvl="1" indent="-304800" algn="l" rtl="0">
              <a:lnSpc>
                <a:spcPct val="115000"/>
              </a:lnSpc>
              <a:spcBef>
                <a:spcPts val="1600"/>
              </a:spcBef>
              <a:spcAft>
                <a:spcPts val="0"/>
              </a:spcAft>
              <a:buSzPts val="1200"/>
              <a:buChar char="○"/>
              <a:defRPr sz="1200"/>
            </a:lvl2pPr>
            <a:lvl3pPr marL="1371600" lvl="2" indent="-304800" algn="l" rtl="0">
              <a:lnSpc>
                <a:spcPct val="115000"/>
              </a:lnSpc>
              <a:spcBef>
                <a:spcPts val="1600"/>
              </a:spcBef>
              <a:spcAft>
                <a:spcPts val="0"/>
              </a:spcAft>
              <a:buSzPts val="1200"/>
              <a:buChar char="■"/>
              <a:defRPr sz="1200"/>
            </a:lvl3pPr>
            <a:lvl4pPr marL="1828800" lvl="3" indent="-304800" algn="l" rtl="0">
              <a:lnSpc>
                <a:spcPct val="115000"/>
              </a:lnSpc>
              <a:spcBef>
                <a:spcPts val="1600"/>
              </a:spcBef>
              <a:spcAft>
                <a:spcPts val="0"/>
              </a:spcAft>
              <a:buSzPts val="1200"/>
              <a:buChar char="●"/>
              <a:defRPr sz="1200"/>
            </a:lvl4pPr>
            <a:lvl5pPr marL="2286000" lvl="4" indent="-304800" algn="l" rtl="0">
              <a:lnSpc>
                <a:spcPct val="115000"/>
              </a:lnSpc>
              <a:spcBef>
                <a:spcPts val="1600"/>
              </a:spcBef>
              <a:spcAft>
                <a:spcPts val="0"/>
              </a:spcAft>
              <a:buSzPts val="1200"/>
              <a:buChar char="○"/>
              <a:defRPr sz="1200"/>
            </a:lvl5pPr>
            <a:lvl6pPr marL="2743200" lvl="5" indent="-304800" algn="l" rtl="0">
              <a:lnSpc>
                <a:spcPct val="115000"/>
              </a:lnSpc>
              <a:spcBef>
                <a:spcPts val="1600"/>
              </a:spcBef>
              <a:spcAft>
                <a:spcPts val="0"/>
              </a:spcAft>
              <a:buSzPts val="1200"/>
              <a:buChar char="■"/>
              <a:defRPr sz="1200"/>
            </a:lvl6pPr>
            <a:lvl7pPr marL="3200400" lvl="6" indent="-304800" algn="l" rtl="0">
              <a:lnSpc>
                <a:spcPct val="115000"/>
              </a:lnSpc>
              <a:spcBef>
                <a:spcPts val="1600"/>
              </a:spcBef>
              <a:spcAft>
                <a:spcPts val="0"/>
              </a:spcAft>
              <a:buSzPts val="1200"/>
              <a:buChar char="●"/>
              <a:defRPr sz="1200"/>
            </a:lvl7pPr>
            <a:lvl8pPr marL="3657600" lvl="7" indent="-304800" algn="l" rtl="0">
              <a:lnSpc>
                <a:spcPct val="115000"/>
              </a:lnSpc>
              <a:spcBef>
                <a:spcPts val="1600"/>
              </a:spcBef>
              <a:spcAft>
                <a:spcPts val="0"/>
              </a:spcAft>
              <a:buSzPts val="1200"/>
              <a:buChar char="○"/>
              <a:defRPr sz="1200"/>
            </a:lvl8pPr>
            <a:lvl9pPr marL="4114800" lvl="8" indent="-304800" algn="l" rtl="0">
              <a:lnSpc>
                <a:spcPct val="115000"/>
              </a:lnSpc>
              <a:spcBef>
                <a:spcPts val="1600"/>
              </a:spcBef>
              <a:spcAft>
                <a:spcPts val="1600"/>
              </a:spcAft>
              <a:buSzPts val="1200"/>
              <a:buChar char="■"/>
              <a:defRPr sz="1200"/>
            </a:lvl9pPr>
          </a:lstStyle>
          <a:p>
            <a:endParaRPr/>
          </a:p>
        </p:txBody>
      </p:sp>
      <p:sp>
        <p:nvSpPr>
          <p:cNvPr id="80" name="Google Shape;80;p20"/>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solidFill>
                <a:schemeClr val="tx1"/>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81"/>
        <p:cNvGrpSpPr/>
        <p:nvPr/>
      </p:nvGrpSpPr>
      <p:grpSpPr>
        <a:xfrm>
          <a:off x="0" y="0"/>
          <a:ext cx="0" cy="0"/>
          <a:chOff x="0" y="0"/>
          <a:chExt cx="0" cy="0"/>
        </a:xfrm>
      </p:grpSpPr>
      <p:sp>
        <p:nvSpPr>
          <p:cNvPr id="82" name="Google Shape;82;p21"/>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rtl="0">
              <a:lnSpc>
                <a:spcPct val="100000"/>
              </a:lnSpc>
              <a:spcBef>
                <a:spcPts val="0"/>
              </a:spcBef>
              <a:spcAft>
                <a:spcPts val="0"/>
              </a:spcAft>
              <a:buSzPts val="4800"/>
              <a:buNone/>
              <a:defRPr sz="4800"/>
            </a:lvl1pPr>
            <a:lvl2pPr lvl="1" algn="l" rtl="0">
              <a:lnSpc>
                <a:spcPct val="100000"/>
              </a:lnSpc>
              <a:spcBef>
                <a:spcPts val="0"/>
              </a:spcBef>
              <a:spcAft>
                <a:spcPts val="0"/>
              </a:spcAft>
              <a:buSzPts val="4800"/>
              <a:buNone/>
              <a:defRPr sz="4800"/>
            </a:lvl2pPr>
            <a:lvl3pPr lvl="2" algn="l" rtl="0">
              <a:lnSpc>
                <a:spcPct val="100000"/>
              </a:lnSpc>
              <a:spcBef>
                <a:spcPts val="0"/>
              </a:spcBef>
              <a:spcAft>
                <a:spcPts val="0"/>
              </a:spcAft>
              <a:buSzPts val="4800"/>
              <a:buNone/>
              <a:defRPr sz="4800"/>
            </a:lvl3pPr>
            <a:lvl4pPr lvl="3" algn="l" rtl="0">
              <a:lnSpc>
                <a:spcPct val="100000"/>
              </a:lnSpc>
              <a:spcBef>
                <a:spcPts val="0"/>
              </a:spcBef>
              <a:spcAft>
                <a:spcPts val="0"/>
              </a:spcAft>
              <a:buSzPts val="4800"/>
              <a:buNone/>
              <a:defRPr sz="4800"/>
            </a:lvl4pPr>
            <a:lvl5pPr lvl="4" algn="l" rtl="0">
              <a:lnSpc>
                <a:spcPct val="100000"/>
              </a:lnSpc>
              <a:spcBef>
                <a:spcPts val="0"/>
              </a:spcBef>
              <a:spcAft>
                <a:spcPts val="0"/>
              </a:spcAft>
              <a:buSzPts val="4800"/>
              <a:buNone/>
              <a:defRPr sz="4800"/>
            </a:lvl5pPr>
            <a:lvl6pPr lvl="5" algn="l" rtl="0">
              <a:lnSpc>
                <a:spcPct val="100000"/>
              </a:lnSpc>
              <a:spcBef>
                <a:spcPts val="0"/>
              </a:spcBef>
              <a:spcAft>
                <a:spcPts val="0"/>
              </a:spcAft>
              <a:buSzPts val="4800"/>
              <a:buNone/>
              <a:defRPr sz="4800"/>
            </a:lvl6pPr>
            <a:lvl7pPr lvl="6" algn="l" rtl="0">
              <a:lnSpc>
                <a:spcPct val="100000"/>
              </a:lnSpc>
              <a:spcBef>
                <a:spcPts val="0"/>
              </a:spcBef>
              <a:spcAft>
                <a:spcPts val="0"/>
              </a:spcAft>
              <a:buSzPts val="4800"/>
              <a:buNone/>
              <a:defRPr sz="4800"/>
            </a:lvl7pPr>
            <a:lvl8pPr lvl="7" algn="l" rtl="0">
              <a:lnSpc>
                <a:spcPct val="100000"/>
              </a:lnSpc>
              <a:spcBef>
                <a:spcPts val="0"/>
              </a:spcBef>
              <a:spcAft>
                <a:spcPts val="0"/>
              </a:spcAft>
              <a:buSzPts val="4800"/>
              <a:buNone/>
              <a:defRPr sz="4800"/>
            </a:lvl8pPr>
            <a:lvl9pPr lvl="8" algn="l" rtl="0">
              <a:lnSpc>
                <a:spcPct val="100000"/>
              </a:lnSpc>
              <a:spcBef>
                <a:spcPts val="0"/>
              </a:spcBef>
              <a:spcAft>
                <a:spcPts val="0"/>
              </a:spcAft>
              <a:buSzPts val="4800"/>
              <a:buNone/>
              <a:defRPr sz="4800"/>
            </a:lvl9pPr>
          </a:lstStyle>
          <a:p>
            <a:endParaRPr/>
          </a:p>
        </p:txBody>
      </p:sp>
      <p:sp>
        <p:nvSpPr>
          <p:cNvPr id="83" name="Google Shape;83;p21"/>
          <p:cNvSpPr txBox="1">
            <a:spLocks noGrp="1"/>
          </p:cNvSpPr>
          <p:nvPr>
            <p:ph type="sldNum" idx="12"/>
          </p:nvPr>
        </p:nvSpPr>
        <p:spPr>
          <a:xfrm>
            <a:off x="8595300" y="4723088"/>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solidFill>
                <a:schemeClr val="tx1"/>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4"/>
        <p:cNvGrpSpPr/>
        <p:nvPr/>
      </p:nvGrpSpPr>
      <p:grpSpPr>
        <a:xfrm>
          <a:off x="0" y="0"/>
          <a:ext cx="0" cy="0"/>
          <a:chOff x="0" y="0"/>
          <a:chExt cx="0" cy="0"/>
        </a:xfrm>
      </p:grpSpPr>
      <p:sp>
        <p:nvSpPr>
          <p:cNvPr id="85" name="Google Shape;85;p2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6" name="Google Shape;86;p22"/>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4200"/>
              <a:buNone/>
              <a:defRPr sz="4200"/>
            </a:lvl1pPr>
            <a:lvl2pPr lvl="1" algn="ctr" rtl="0">
              <a:lnSpc>
                <a:spcPct val="100000"/>
              </a:lnSpc>
              <a:spcBef>
                <a:spcPts val="0"/>
              </a:spcBef>
              <a:spcAft>
                <a:spcPts val="0"/>
              </a:spcAft>
              <a:buSzPts val="4200"/>
              <a:buNone/>
              <a:defRPr sz="4200"/>
            </a:lvl2pPr>
            <a:lvl3pPr lvl="2" algn="ctr" rtl="0">
              <a:lnSpc>
                <a:spcPct val="100000"/>
              </a:lnSpc>
              <a:spcBef>
                <a:spcPts val="0"/>
              </a:spcBef>
              <a:spcAft>
                <a:spcPts val="0"/>
              </a:spcAft>
              <a:buSzPts val="4200"/>
              <a:buNone/>
              <a:defRPr sz="4200"/>
            </a:lvl3pPr>
            <a:lvl4pPr lvl="3" algn="ctr" rtl="0">
              <a:lnSpc>
                <a:spcPct val="100000"/>
              </a:lnSpc>
              <a:spcBef>
                <a:spcPts val="0"/>
              </a:spcBef>
              <a:spcAft>
                <a:spcPts val="0"/>
              </a:spcAft>
              <a:buSzPts val="4200"/>
              <a:buNone/>
              <a:defRPr sz="4200"/>
            </a:lvl4pPr>
            <a:lvl5pPr lvl="4" algn="ctr" rtl="0">
              <a:lnSpc>
                <a:spcPct val="100000"/>
              </a:lnSpc>
              <a:spcBef>
                <a:spcPts val="0"/>
              </a:spcBef>
              <a:spcAft>
                <a:spcPts val="0"/>
              </a:spcAft>
              <a:buSzPts val="4200"/>
              <a:buNone/>
              <a:defRPr sz="4200"/>
            </a:lvl5pPr>
            <a:lvl6pPr lvl="5" algn="ctr" rtl="0">
              <a:lnSpc>
                <a:spcPct val="100000"/>
              </a:lnSpc>
              <a:spcBef>
                <a:spcPts val="0"/>
              </a:spcBef>
              <a:spcAft>
                <a:spcPts val="0"/>
              </a:spcAft>
              <a:buSzPts val="4200"/>
              <a:buNone/>
              <a:defRPr sz="4200"/>
            </a:lvl6pPr>
            <a:lvl7pPr lvl="6" algn="ctr" rtl="0">
              <a:lnSpc>
                <a:spcPct val="100000"/>
              </a:lnSpc>
              <a:spcBef>
                <a:spcPts val="0"/>
              </a:spcBef>
              <a:spcAft>
                <a:spcPts val="0"/>
              </a:spcAft>
              <a:buSzPts val="4200"/>
              <a:buNone/>
              <a:defRPr sz="4200"/>
            </a:lvl7pPr>
            <a:lvl8pPr lvl="7" algn="ctr" rtl="0">
              <a:lnSpc>
                <a:spcPct val="100000"/>
              </a:lnSpc>
              <a:spcBef>
                <a:spcPts val="0"/>
              </a:spcBef>
              <a:spcAft>
                <a:spcPts val="0"/>
              </a:spcAft>
              <a:buSzPts val="4200"/>
              <a:buNone/>
              <a:defRPr sz="4200"/>
            </a:lvl8pPr>
            <a:lvl9pPr lvl="8" algn="ctr" rtl="0">
              <a:lnSpc>
                <a:spcPct val="100000"/>
              </a:lnSpc>
              <a:spcBef>
                <a:spcPts val="0"/>
              </a:spcBef>
              <a:spcAft>
                <a:spcPts val="0"/>
              </a:spcAft>
              <a:buSzPts val="4200"/>
              <a:buNone/>
              <a:defRPr sz="4200"/>
            </a:lvl9pPr>
          </a:lstStyle>
          <a:p>
            <a:endParaRPr/>
          </a:p>
        </p:txBody>
      </p:sp>
      <p:sp>
        <p:nvSpPr>
          <p:cNvPr id="87" name="Google Shape;87;p22"/>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88" name="Google Shape;88;p22"/>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rtl="0">
              <a:lnSpc>
                <a:spcPct val="115000"/>
              </a:lnSpc>
              <a:spcBef>
                <a:spcPts val="0"/>
              </a:spcBef>
              <a:spcAft>
                <a:spcPts val="0"/>
              </a:spcAft>
              <a:buSzPts val="1800"/>
              <a:buChar char="●"/>
              <a:defRPr/>
            </a:lvl1pPr>
            <a:lvl2pPr marL="914400" lvl="1" indent="-317500" algn="l" rtl="0">
              <a:lnSpc>
                <a:spcPct val="115000"/>
              </a:lnSpc>
              <a:spcBef>
                <a:spcPts val="1600"/>
              </a:spcBef>
              <a:spcAft>
                <a:spcPts val="0"/>
              </a:spcAft>
              <a:buSzPts val="1400"/>
              <a:buChar char="○"/>
              <a:defRPr/>
            </a:lvl2pPr>
            <a:lvl3pPr marL="1371600" lvl="2" indent="-317500" algn="l" rtl="0">
              <a:lnSpc>
                <a:spcPct val="115000"/>
              </a:lnSpc>
              <a:spcBef>
                <a:spcPts val="1600"/>
              </a:spcBef>
              <a:spcAft>
                <a:spcPts val="0"/>
              </a:spcAft>
              <a:buSzPts val="1400"/>
              <a:buChar char="■"/>
              <a:defRPr/>
            </a:lvl3pPr>
            <a:lvl4pPr marL="1828800" lvl="3" indent="-317500" algn="l" rtl="0">
              <a:lnSpc>
                <a:spcPct val="115000"/>
              </a:lnSpc>
              <a:spcBef>
                <a:spcPts val="1600"/>
              </a:spcBef>
              <a:spcAft>
                <a:spcPts val="0"/>
              </a:spcAft>
              <a:buSzPts val="1400"/>
              <a:buChar char="●"/>
              <a:defRPr/>
            </a:lvl4pPr>
            <a:lvl5pPr marL="2286000" lvl="4" indent="-317500" algn="l" rtl="0">
              <a:lnSpc>
                <a:spcPct val="115000"/>
              </a:lnSpc>
              <a:spcBef>
                <a:spcPts val="1600"/>
              </a:spcBef>
              <a:spcAft>
                <a:spcPts val="0"/>
              </a:spcAft>
              <a:buSzPts val="1400"/>
              <a:buChar char="○"/>
              <a:defRPr/>
            </a:lvl5pPr>
            <a:lvl6pPr marL="2743200" lvl="5" indent="-317500" algn="l" rtl="0">
              <a:lnSpc>
                <a:spcPct val="115000"/>
              </a:lnSpc>
              <a:spcBef>
                <a:spcPts val="1600"/>
              </a:spcBef>
              <a:spcAft>
                <a:spcPts val="0"/>
              </a:spcAft>
              <a:buSzPts val="1400"/>
              <a:buChar char="■"/>
              <a:defRPr/>
            </a:lvl6pPr>
            <a:lvl7pPr marL="3200400" lvl="6" indent="-317500" algn="l" rtl="0">
              <a:lnSpc>
                <a:spcPct val="115000"/>
              </a:lnSpc>
              <a:spcBef>
                <a:spcPts val="1600"/>
              </a:spcBef>
              <a:spcAft>
                <a:spcPts val="0"/>
              </a:spcAft>
              <a:buSzPts val="1400"/>
              <a:buChar char="●"/>
              <a:defRPr/>
            </a:lvl7pPr>
            <a:lvl8pPr marL="3657600" lvl="7" indent="-317500" algn="l" rtl="0">
              <a:lnSpc>
                <a:spcPct val="115000"/>
              </a:lnSpc>
              <a:spcBef>
                <a:spcPts val="1600"/>
              </a:spcBef>
              <a:spcAft>
                <a:spcPts val="0"/>
              </a:spcAft>
              <a:buSzPts val="1400"/>
              <a:buChar char="○"/>
              <a:defRPr/>
            </a:lvl8pPr>
            <a:lvl9pPr marL="4114800" lvl="8" indent="-317500" algn="l" rtl="0">
              <a:lnSpc>
                <a:spcPct val="115000"/>
              </a:lnSpc>
              <a:spcBef>
                <a:spcPts val="1600"/>
              </a:spcBef>
              <a:spcAft>
                <a:spcPts val="1600"/>
              </a:spcAft>
              <a:buSzPts val="1400"/>
              <a:buChar char="■"/>
              <a:defRPr/>
            </a:lvl9pPr>
          </a:lstStyle>
          <a:p>
            <a:endParaRPr/>
          </a:p>
        </p:txBody>
      </p:sp>
      <p:sp>
        <p:nvSpPr>
          <p:cNvPr id="89" name="Google Shape;89;p22"/>
          <p:cNvSpPr txBox="1">
            <a:spLocks noGrp="1"/>
          </p:cNvSpPr>
          <p:nvPr>
            <p:ph type="sldNum" idx="12"/>
          </p:nvPr>
        </p:nvSpPr>
        <p:spPr>
          <a:xfrm>
            <a:off x="8554101" y="4749775"/>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solidFill>
                <a:schemeClr val="tx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576901"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solidFill>
                <a:schemeClr val="tx1"/>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0"/>
        <p:cNvGrpSpPr/>
        <p:nvPr/>
      </p:nvGrpSpPr>
      <p:grpSpPr>
        <a:xfrm>
          <a:off x="0" y="0"/>
          <a:ext cx="0" cy="0"/>
          <a:chOff x="0" y="0"/>
          <a:chExt cx="0" cy="0"/>
        </a:xfrm>
      </p:grpSpPr>
      <p:sp>
        <p:nvSpPr>
          <p:cNvPr id="91" name="Google Shape;91;p23"/>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rtl="0">
              <a:lnSpc>
                <a:spcPct val="100000"/>
              </a:lnSpc>
              <a:spcBef>
                <a:spcPts val="0"/>
              </a:spcBef>
              <a:spcAft>
                <a:spcPts val="0"/>
              </a:spcAft>
              <a:buSzPts val="1800"/>
              <a:buNone/>
              <a:defRPr/>
            </a:lvl1pPr>
          </a:lstStyle>
          <a:p>
            <a:endParaRPr/>
          </a:p>
        </p:txBody>
      </p:sp>
      <p:sp>
        <p:nvSpPr>
          <p:cNvPr id="92" name="Google Shape;92;p23"/>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solidFill>
                <a:schemeClr val="tx1"/>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3"/>
        <p:cNvGrpSpPr/>
        <p:nvPr/>
      </p:nvGrpSpPr>
      <p:grpSpPr>
        <a:xfrm>
          <a:off x="0" y="0"/>
          <a:ext cx="0" cy="0"/>
          <a:chOff x="0" y="0"/>
          <a:chExt cx="0" cy="0"/>
        </a:xfrm>
      </p:grpSpPr>
      <p:sp>
        <p:nvSpPr>
          <p:cNvPr id="94" name="Google Shape;94;p24"/>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solidFill>
                <a:schemeClr val="tx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Clr>
                <a:srgbClr val="000000"/>
              </a:buClr>
              <a:buSzPts val="1800"/>
              <a:buChar char="●"/>
              <a:defRPr>
                <a:solidFill>
                  <a:srgbClr val="000000"/>
                </a:solidFill>
              </a:defRPr>
            </a:lvl1pPr>
            <a:lvl2pPr marL="914400" lvl="1" indent="-317500" rtl="0">
              <a:spcBef>
                <a:spcPts val="1600"/>
              </a:spcBef>
              <a:spcAft>
                <a:spcPts val="0"/>
              </a:spcAft>
              <a:buClr>
                <a:srgbClr val="000000"/>
              </a:buClr>
              <a:buSzPts val="1400"/>
              <a:buChar char="○"/>
              <a:defRPr>
                <a:solidFill>
                  <a:srgbClr val="000000"/>
                </a:solidFill>
              </a:defRPr>
            </a:lvl2pPr>
            <a:lvl3pPr marL="1371600" lvl="2" indent="-317500" rtl="0">
              <a:spcBef>
                <a:spcPts val="1600"/>
              </a:spcBef>
              <a:spcAft>
                <a:spcPts val="0"/>
              </a:spcAft>
              <a:buClr>
                <a:srgbClr val="000000"/>
              </a:buClr>
              <a:buSzPts val="1400"/>
              <a:buChar char="■"/>
              <a:defRPr>
                <a:solidFill>
                  <a:srgbClr val="000000"/>
                </a:solidFill>
              </a:defRPr>
            </a:lvl3pPr>
            <a:lvl4pPr marL="1828800" lvl="3" indent="-317500" rtl="0">
              <a:spcBef>
                <a:spcPts val="1600"/>
              </a:spcBef>
              <a:spcAft>
                <a:spcPts val="0"/>
              </a:spcAft>
              <a:buClr>
                <a:srgbClr val="000000"/>
              </a:buClr>
              <a:buSzPts val="1400"/>
              <a:buChar char="●"/>
              <a:defRPr>
                <a:solidFill>
                  <a:srgbClr val="000000"/>
                </a:solidFill>
              </a:defRPr>
            </a:lvl4pPr>
            <a:lvl5pPr marL="2286000" lvl="4" indent="-317500" rtl="0">
              <a:spcBef>
                <a:spcPts val="1600"/>
              </a:spcBef>
              <a:spcAft>
                <a:spcPts val="0"/>
              </a:spcAft>
              <a:buClr>
                <a:srgbClr val="000000"/>
              </a:buClr>
              <a:buSzPts val="1400"/>
              <a:buChar char="○"/>
              <a:defRPr>
                <a:solidFill>
                  <a:srgbClr val="000000"/>
                </a:solidFill>
              </a:defRPr>
            </a:lvl5pPr>
            <a:lvl6pPr marL="2743200" lvl="5" indent="-317500" rtl="0">
              <a:spcBef>
                <a:spcPts val="1600"/>
              </a:spcBef>
              <a:spcAft>
                <a:spcPts val="0"/>
              </a:spcAft>
              <a:buClr>
                <a:srgbClr val="000000"/>
              </a:buClr>
              <a:buSzPts val="1400"/>
              <a:buChar char="■"/>
              <a:defRPr>
                <a:solidFill>
                  <a:srgbClr val="000000"/>
                </a:solidFill>
              </a:defRPr>
            </a:lvl6pPr>
            <a:lvl7pPr marL="3200400" lvl="6" indent="-317500" rtl="0">
              <a:spcBef>
                <a:spcPts val="1600"/>
              </a:spcBef>
              <a:spcAft>
                <a:spcPts val="0"/>
              </a:spcAft>
              <a:buClr>
                <a:srgbClr val="000000"/>
              </a:buClr>
              <a:buSzPts val="1400"/>
              <a:buChar char="●"/>
              <a:defRPr>
                <a:solidFill>
                  <a:srgbClr val="000000"/>
                </a:solidFill>
              </a:defRPr>
            </a:lvl7pPr>
            <a:lvl8pPr marL="3657600" lvl="7" indent="-317500" rtl="0">
              <a:spcBef>
                <a:spcPts val="1600"/>
              </a:spcBef>
              <a:spcAft>
                <a:spcPts val="0"/>
              </a:spcAft>
              <a:buClr>
                <a:srgbClr val="000000"/>
              </a:buClr>
              <a:buSzPts val="1400"/>
              <a:buChar char="○"/>
              <a:defRPr>
                <a:solidFill>
                  <a:srgbClr val="000000"/>
                </a:solidFill>
              </a:defRPr>
            </a:lvl8pPr>
            <a:lvl9pPr marL="4114800" lvl="8" indent="-317500" rtl="0">
              <a:spcBef>
                <a:spcPts val="1600"/>
              </a:spcBef>
              <a:spcAft>
                <a:spcPts val="1600"/>
              </a:spcAft>
              <a:buClr>
                <a:srgbClr val="000000"/>
              </a:buClr>
              <a:buSzPts val="1400"/>
              <a:buChar char="■"/>
              <a:defRPr>
                <a:solidFill>
                  <a:srgbClr val="000000"/>
                </a:solidFill>
              </a:defRPr>
            </a:lvl9pPr>
          </a:lstStyle>
          <a:p>
            <a:endParaRPr/>
          </a:p>
        </p:txBody>
      </p:sp>
      <p:sp>
        <p:nvSpPr>
          <p:cNvPr id="19" name="Google Shape;19;p4"/>
          <p:cNvSpPr txBox="1">
            <a:spLocks noGrp="1"/>
          </p:cNvSpPr>
          <p:nvPr>
            <p:ph type="sldNum" idx="12"/>
          </p:nvPr>
        </p:nvSpPr>
        <p:spPr>
          <a:xfrm>
            <a:off x="8595300" y="4733571"/>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586514"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595300" y="4749775"/>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Clr>
                <a:srgbClr val="000000"/>
              </a:buClr>
              <a:buSzPts val="1800"/>
              <a:buNone/>
              <a:defRPr>
                <a:solidFill>
                  <a:srgbClr val="000000"/>
                </a:solidFill>
              </a:defRPr>
            </a:lvl1pPr>
          </a:lstStyle>
          <a:p>
            <a:endParaRPr/>
          </a:p>
        </p:txBody>
      </p:sp>
      <p:sp>
        <p:nvSpPr>
          <p:cNvPr id="43" name="Google Shape;43;p10"/>
          <p:cNvSpPr txBox="1">
            <a:spLocks noGrp="1"/>
          </p:cNvSpPr>
          <p:nvPr>
            <p:ph type="sldNum" idx="12"/>
          </p:nvPr>
        </p:nvSpPr>
        <p:spPr>
          <a:xfrm>
            <a:off x="8587787"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dirty="0"/>
          </a:p>
        </p:txBody>
      </p:sp>
      <p:sp>
        <p:nvSpPr>
          <p:cNvPr id="8" name="Google Shape;8;p1"/>
          <p:cNvSpPr txBox="1">
            <a:spLocks noGrp="1"/>
          </p:cNvSpPr>
          <p:nvPr>
            <p:ph type="sldNum" idx="12"/>
          </p:nvPr>
        </p:nvSpPr>
        <p:spPr>
          <a:xfrm>
            <a:off x="8595300" y="4750303"/>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tx1"/>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fld id="{00000000-1234-1234-1234-123412341234}" type="slidenum">
              <a:rPr lang="en-GB" smtClean="0"/>
              <a:pPr/>
              <a:t>‹#›</a:t>
            </a:fld>
            <a:endParaRPr lang="en-GB" dirty="0">
              <a:solidFill>
                <a:schemeClr val="tx1"/>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52" name="Google Shape;52;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53" name="Google Shape;53;p13"/>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solidFill>
                <a:schemeClr val="tx1"/>
              </a:solidFill>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hyperlink" Target="https://www.gov.uk/marriages-civil-partnerships" TargetMode="External"/><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hyperlink" Target="https://www.citizensadvice.org.uk/family/living-together-marriage-and-civil-partnership/getting-married/" TargetMode="External"/><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hyperlink" Target="https://www.gov.uk/inheritance-tax" TargetMode="External"/><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3" Type="http://schemas.openxmlformats.org/officeDocument/2006/relationships/hyperlink" Target="https://www.gov.uk/government/publications/marriage-and-civil-partnership-in-england-and-wales" TargetMode="External"/><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hyperlink" Target="https://www.childline.org.uk/" TargetMode="External"/><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gov.uk/government/publications/preventing-and-tackling-bullying"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hyperlink" Target="https://www.gov.uk/government/publications/keeping-children-safe-in-education--2"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www.gov.uk/government/publications/send-code-of-practice-0-to-25"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43"/>
        <p:cNvGrpSpPr/>
        <p:nvPr/>
      </p:nvGrpSpPr>
      <p:grpSpPr>
        <a:xfrm>
          <a:off x="0" y="0"/>
          <a:ext cx="0" cy="0"/>
          <a:chOff x="0" y="0"/>
          <a:chExt cx="0" cy="0"/>
        </a:xfrm>
      </p:grpSpPr>
      <p:sp>
        <p:nvSpPr>
          <p:cNvPr id="150" name="Google Shape;150;p37">
            <a:extLst>
              <a:ext uri="{C183D7F6-B498-43B3-948B-1728B52AA6E4}">
                <adec:decorative xmlns:adec="http://schemas.microsoft.com/office/drawing/2017/decorative" val="1"/>
              </a:ext>
            </a:extLst>
          </p:cNvPr>
          <p:cNvSpPr txBox="1">
            <a:spLocks noGrp="1"/>
          </p:cNvSpPr>
          <p:nvPr>
            <p:ph type="ctrTitle" idx="4294967295"/>
          </p:nvPr>
        </p:nvSpPr>
        <p:spPr>
          <a:xfrm>
            <a:off x="127000" y="646430"/>
            <a:ext cx="8890000" cy="140335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200" dirty="0">
                <a:solidFill>
                  <a:schemeClr val="accent1"/>
                </a:solidFill>
              </a:rPr>
              <a:t>Teaching about </a:t>
            </a:r>
            <a:r>
              <a:rPr lang="en-GB" sz="3200" b="1" dirty="0">
                <a:solidFill>
                  <a:schemeClr val="accent1"/>
                </a:solidFill>
              </a:rPr>
              <a:t>families</a:t>
            </a:r>
            <a:r>
              <a:rPr lang="en-GB" sz="3200" dirty="0">
                <a:solidFill>
                  <a:schemeClr val="accent1"/>
                </a:solidFill>
              </a:rPr>
              <a:t> (secondary) </a:t>
            </a:r>
            <a:endParaRPr sz="3200" dirty="0">
              <a:solidFill>
                <a:schemeClr val="accent1"/>
              </a:solidFill>
            </a:endParaRPr>
          </a:p>
        </p:txBody>
      </p:sp>
      <p:sp>
        <p:nvSpPr>
          <p:cNvPr id="151" name="Google Shape;151;p37">
            <a:extLst>
              <a:ext uri="{C183D7F6-B498-43B3-948B-1728B52AA6E4}">
                <adec:decorative xmlns:adec="http://schemas.microsoft.com/office/drawing/2017/decorative" val="1"/>
              </a:ext>
            </a:extLst>
          </p:cNvPr>
          <p:cNvSpPr txBox="1"/>
          <p:nvPr/>
        </p:nvSpPr>
        <p:spPr>
          <a:xfrm>
            <a:off x="1387950" y="2937223"/>
            <a:ext cx="6368100" cy="837900"/>
          </a:xfrm>
          <a:prstGeom prst="rect">
            <a:avLst/>
          </a:prstGeom>
          <a:noFill/>
          <a:ln w="1905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200" dirty="0">
                <a:solidFill>
                  <a:schemeClr val="accent1"/>
                </a:solidFill>
              </a:rPr>
              <a:t>Part of:</a:t>
            </a:r>
            <a:br>
              <a:rPr lang="en-GB" sz="2200" dirty="0">
                <a:solidFill>
                  <a:schemeClr val="accent1"/>
                </a:solidFill>
              </a:rPr>
            </a:br>
            <a:r>
              <a:rPr lang="en-GB" sz="2200" dirty="0">
                <a:solidFill>
                  <a:schemeClr val="accent1"/>
                </a:solidFill>
              </a:rPr>
              <a:t>Relationships and sex education (secondary) </a:t>
            </a:r>
            <a:endParaRPr sz="2200" dirty="0">
              <a:solidFill>
                <a:schemeClr val="accent1"/>
              </a:solidFill>
            </a:endParaRPr>
          </a:p>
        </p:txBody>
      </p:sp>
      <p:sp>
        <p:nvSpPr>
          <p:cNvPr id="148" name="Google Shape;148;p37">
            <a:extLst>
              <a:ext uri="{C183D7F6-B498-43B3-948B-1728B52AA6E4}">
                <adec:decorative xmlns:adec="http://schemas.microsoft.com/office/drawing/2017/decorative" val="1"/>
              </a:ext>
            </a:extLst>
          </p:cNvPr>
          <p:cNvSpPr txBox="1"/>
          <p:nvPr/>
        </p:nvSpPr>
        <p:spPr>
          <a:xfrm>
            <a:off x="7223700" y="3999070"/>
            <a:ext cx="1608600" cy="4980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rgbClr val="004712"/>
                </a:solidFill>
              </a:rPr>
              <a:t>Secondary</a:t>
            </a:r>
            <a:endParaRPr sz="2000" dirty="0">
              <a:solidFill>
                <a:srgbClr val="004712"/>
              </a:solidFill>
            </a:endParaRPr>
          </a:p>
        </p:txBody>
      </p:sp>
      <p:sp>
        <p:nvSpPr>
          <p:cNvPr id="144" name="Google Shape;144;p37">
            <a:extLst>
              <a:ext uri="{C183D7F6-B498-43B3-948B-1728B52AA6E4}">
                <adec:decorative xmlns:adec="http://schemas.microsoft.com/office/drawing/2017/decorative" val="1"/>
              </a:ext>
            </a:extLst>
          </p:cNvPr>
          <p:cNvSpPr txBox="1">
            <a:spLocks noGrp="1"/>
          </p:cNvSpPr>
          <p:nvPr>
            <p:ph type="subTitle" idx="1"/>
          </p:nvPr>
        </p:nvSpPr>
        <p:spPr>
          <a:xfrm>
            <a:off x="3838072" y="4552073"/>
            <a:ext cx="8520600" cy="792600"/>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chemeClr val="accent1"/>
                </a:solidFill>
              </a:rPr>
              <a:t>December 2020</a:t>
            </a:r>
            <a:endParaRPr sz="2000" dirty="0">
              <a:solidFill>
                <a:schemeClr val="accen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42"/>
        <p:cNvGrpSpPr/>
        <p:nvPr/>
      </p:nvGrpSpPr>
      <p:grpSpPr>
        <a:xfrm>
          <a:off x="0" y="0"/>
          <a:ext cx="0" cy="0"/>
          <a:chOff x="0" y="0"/>
          <a:chExt cx="0" cy="0"/>
        </a:xfrm>
      </p:grpSpPr>
      <p:sp>
        <p:nvSpPr>
          <p:cNvPr id="243" name="Google Shape;243;p50"/>
          <p:cNvSpPr txBox="1">
            <a:spLocks noGrp="1"/>
          </p:cNvSpPr>
          <p:nvPr>
            <p:ph type="title"/>
          </p:nvPr>
        </p:nvSpPr>
        <p:spPr>
          <a:xfrm>
            <a:off x="270000" y="216425"/>
            <a:ext cx="8262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Teacher wellbeing </a:t>
            </a:r>
            <a:endParaRPr dirty="0">
              <a:solidFill>
                <a:schemeClr val="accent1"/>
              </a:solidFill>
            </a:endParaRPr>
          </a:p>
        </p:txBody>
      </p:sp>
      <p:sp>
        <p:nvSpPr>
          <p:cNvPr id="244" name="Google Shape;244;p50"/>
          <p:cNvSpPr txBox="1">
            <a:spLocks noGrp="1"/>
          </p:cNvSpPr>
          <p:nvPr>
            <p:ph type="body" idx="1"/>
          </p:nvPr>
        </p:nvSpPr>
        <p:spPr>
          <a:xfrm>
            <a:off x="270000" y="914400"/>
            <a:ext cx="79473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The new curriculum covers a wide range of topics, some of which individual teachers might find personally challenging in different ways. </a:t>
            </a:r>
            <a:endParaRPr sz="1800" dirty="0">
              <a:solidFill>
                <a:schemeClr val="tx1"/>
              </a:solidFill>
            </a:endParaRPr>
          </a:p>
          <a:p>
            <a:pPr marL="0" lvl="0" indent="0" algn="l" rtl="0">
              <a:spcBef>
                <a:spcPts val="1600"/>
              </a:spcBef>
              <a:spcAft>
                <a:spcPts val="0"/>
              </a:spcAft>
              <a:buNone/>
            </a:pPr>
            <a:r>
              <a:rPr lang="en-GB" sz="1800" dirty="0">
                <a:solidFill>
                  <a:schemeClr val="tx1"/>
                </a:solidFill>
              </a:rPr>
              <a:t>It is important to feel you can ask for support or raise questions if: </a:t>
            </a:r>
            <a:endParaRPr sz="1800" dirty="0">
              <a:solidFill>
                <a:schemeClr val="tx1"/>
              </a:solidFill>
            </a:endParaRPr>
          </a:p>
          <a:p>
            <a:pPr marL="457200" lvl="0" indent="-342900" algn="l" rtl="0">
              <a:spcBef>
                <a:spcPts val="1600"/>
              </a:spcBef>
              <a:spcAft>
                <a:spcPts val="0"/>
              </a:spcAft>
              <a:buClr>
                <a:schemeClr val="accent1"/>
              </a:buClr>
              <a:buSzPts val="1800"/>
              <a:buChar char="●"/>
            </a:pPr>
            <a:r>
              <a:rPr lang="en-GB" sz="1800" b="1" dirty="0">
                <a:solidFill>
                  <a:schemeClr val="tx1"/>
                </a:solidFill>
              </a:rPr>
              <a:t>you have personal experience</a:t>
            </a:r>
            <a:r>
              <a:rPr lang="en-GB" sz="1800" dirty="0">
                <a:solidFill>
                  <a:schemeClr val="tx1"/>
                </a:solidFill>
              </a:rPr>
              <a:t> of a topic which makes teaching that content particularly challenging for you</a:t>
            </a:r>
            <a:endParaRPr sz="1800" dirty="0">
              <a:solidFill>
                <a:schemeClr val="tx1"/>
              </a:solidFill>
            </a:endParaRPr>
          </a:p>
          <a:p>
            <a:pPr marL="457200" lvl="0" indent="-342900" algn="l" rtl="0">
              <a:spcBef>
                <a:spcPts val="0"/>
              </a:spcBef>
              <a:spcAft>
                <a:spcPts val="0"/>
              </a:spcAft>
              <a:buClr>
                <a:schemeClr val="accent1"/>
              </a:buClr>
              <a:buSzPts val="1800"/>
              <a:buChar char="●"/>
            </a:pPr>
            <a:r>
              <a:rPr lang="en-GB" sz="1800" b="1" dirty="0">
                <a:solidFill>
                  <a:schemeClr val="tx1"/>
                </a:solidFill>
              </a:rPr>
              <a:t>you have personal views</a:t>
            </a:r>
            <a:r>
              <a:rPr lang="en-GB" sz="1800" dirty="0">
                <a:solidFill>
                  <a:schemeClr val="tx1"/>
                </a:solidFill>
              </a:rPr>
              <a:t> on a topic that mean you need to discuss how you can ensure the teaching is delivered objectively</a:t>
            </a:r>
            <a:endParaRPr sz="1800" dirty="0">
              <a:solidFill>
                <a:schemeClr val="tx1"/>
              </a:solidFill>
            </a:endParaRPr>
          </a:p>
          <a:p>
            <a:pPr marL="0" lvl="0" indent="0" algn="l" rtl="0">
              <a:spcBef>
                <a:spcPts val="1600"/>
              </a:spcBef>
              <a:spcAft>
                <a:spcPts val="0"/>
              </a:spcAft>
              <a:buNone/>
            </a:pPr>
            <a:r>
              <a:rPr lang="en-GB" sz="1800" dirty="0">
                <a:solidFill>
                  <a:schemeClr val="tx1"/>
                </a:solidFill>
              </a:rPr>
              <a:t>Talk to your line manager, in the first instance, if you do need support.  </a:t>
            </a:r>
            <a:endParaRPr sz="1800" dirty="0">
              <a:solidFill>
                <a:schemeClr val="tx1"/>
              </a:solidFill>
            </a:endParaRPr>
          </a:p>
          <a:p>
            <a:pPr marL="0" lvl="0" indent="0" algn="l" rtl="0">
              <a:spcBef>
                <a:spcPts val="1600"/>
              </a:spcBef>
              <a:spcAft>
                <a:spcPts val="0"/>
              </a:spcAft>
              <a:buNone/>
            </a:pPr>
            <a:endParaRPr sz="1800" dirty="0"/>
          </a:p>
          <a:p>
            <a:pPr marL="0" lvl="0" indent="0" algn="l" rtl="0">
              <a:spcBef>
                <a:spcPts val="0"/>
              </a:spcBef>
              <a:spcAft>
                <a:spcPts val="0"/>
              </a:spcAft>
              <a:buNone/>
            </a:pPr>
            <a:endParaRPr sz="1800" dirty="0"/>
          </a:p>
        </p:txBody>
      </p:sp>
      <p:sp>
        <p:nvSpPr>
          <p:cNvPr id="245" name="Google Shape;245;p5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a:t>
            </a:fld>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49"/>
        <p:cNvGrpSpPr/>
        <p:nvPr/>
      </p:nvGrpSpPr>
      <p:grpSpPr>
        <a:xfrm>
          <a:off x="0" y="0"/>
          <a:ext cx="0" cy="0"/>
          <a:chOff x="0" y="0"/>
          <a:chExt cx="0" cy="0"/>
        </a:xfrm>
      </p:grpSpPr>
      <p:sp>
        <p:nvSpPr>
          <p:cNvPr id="250" name="Google Shape;250;p51"/>
          <p:cNvSpPr txBox="1">
            <a:spLocks noGrp="1"/>
          </p:cNvSpPr>
          <p:nvPr>
            <p:ph type="title"/>
          </p:nvPr>
        </p:nvSpPr>
        <p:spPr>
          <a:xfrm>
            <a:off x="270000" y="216425"/>
            <a:ext cx="84909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References to the law  </a:t>
            </a:r>
            <a:endParaRPr dirty="0">
              <a:solidFill>
                <a:schemeClr val="accent1"/>
              </a:solidFill>
            </a:endParaRPr>
          </a:p>
        </p:txBody>
      </p:sp>
      <p:sp>
        <p:nvSpPr>
          <p:cNvPr id="251" name="Google Shape;251;p51"/>
          <p:cNvSpPr txBox="1">
            <a:spLocks noGrp="1"/>
          </p:cNvSpPr>
          <p:nvPr>
            <p:ph type="body" idx="1"/>
          </p:nvPr>
        </p:nvSpPr>
        <p:spPr>
          <a:xfrm>
            <a:off x="270000" y="914400"/>
            <a:ext cx="79473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The references to the law in this module are given as a teacher resource if needed. They are not exhaustive. </a:t>
            </a:r>
            <a:endParaRPr sz="1800" dirty="0">
              <a:solidFill>
                <a:schemeClr val="tx1"/>
              </a:solidFill>
            </a:endParaRPr>
          </a:p>
          <a:p>
            <a:pPr marL="0" lvl="0" indent="0" algn="l" rtl="0">
              <a:spcBef>
                <a:spcPts val="1000"/>
              </a:spcBef>
              <a:spcAft>
                <a:spcPts val="0"/>
              </a:spcAft>
              <a:buNone/>
            </a:pPr>
            <a:r>
              <a:rPr lang="en-GB" sz="1800" dirty="0">
                <a:solidFill>
                  <a:schemeClr val="tx1"/>
                </a:solidFill>
              </a:rPr>
              <a:t>Teachers are not expected to be able to teach the details of the law or to be able to answer complex questions that may come up about the law.</a:t>
            </a:r>
            <a:endParaRPr sz="1800" dirty="0">
              <a:solidFill>
                <a:schemeClr val="tx1"/>
              </a:solidFill>
            </a:endParaRPr>
          </a:p>
          <a:p>
            <a:pPr marL="0" lvl="0" indent="0" algn="l" rtl="0">
              <a:spcBef>
                <a:spcPts val="0"/>
              </a:spcBef>
              <a:spcAft>
                <a:spcPts val="0"/>
              </a:spcAft>
              <a:buNone/>
            </a:pPr>
            <a:endParaRPr sz="1800" dirty="0"/>
          </a:p>
        </p:txBody>
      </p:sp>
      <p:sp>
        <p:nvSpPr>
          <p:cNvPr id="252" name="Google Shape;252;p5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11</a:t>
            </a:fld>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56"/>
        <p:cNvGrpSpPr/>
        <p:nvPr/>
      </p:nvGrpSpPr>
      <p:grpSpPr>
        <a:xfrm>
          <a:off x="0" y="0"/>
          <a:ext cx="0" cy="0"/>
          <a:chOff x="0" y="0"/>
          <a:chExt cx="0" cy="0"/>
        </a:xfrm>
      </p:grpSpPr>
      <p:sp>
        <p:nvSpPr>
          <p:cNvPr id="257" name="Google Shape;257;p52"/>
          <p:cNvSpPr txBox="1">
            <a:spLocks noGrp="1"/>
          </p:cNvSpPr>
          <p:nvPr>
            <p:ph type="title"/>
          </p:nvPr>
        </p:nvSpPr>
        <p:spPr>
          <a:xfrm>
            <a:off x="2903850" y="2150850"/>
            <a:ext cx="33363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a:solidFill>
                  <a:srgbClr val="FFFFFF"/>
                </a:solidFill>
              </a:rPr>
              <a:t>Safeguarding</a:t>
            </a:r>
            <a:endParaRPr>
              <a:solidFill>
                <a:srgbClr val="FFFFFF"/>
              </a:solidFill>
            </a:endParaRPr>
          </a:p>
        </p:txBody>
      </p:sp>
      <p:sp>
        <p:nvSpPr>
          <p:cNvPr id="258" name="Google Shape;258;p5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12</a:t>
            </a:fld>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62"/>
        <p:cNvGrpSpPr/>
        <p:nvPr/>
      </p:nvGrpSpPr>
      <p:grpSpPr>
        <a:xfrm>
          <a:off x="0" y="0"/>
          <a:ext cx="0" cy="0"/>
          <a:chOff x="0" y="0"/>
          <a:chExt cx="0" cy="0"/>
        </a:xfrm>
      </p:grpSpPr>
      <p:sp>
        <p:nvSpPr>
          <p:cNvPr id="263" name="Google Shape;263;p53"/>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Safeguarding (1)</a:t>
            </a:r>
            <a:endParaRPr dirty="0">
              <a:solidFill>
                <a:schemeClr val="accent1"/>
              </a:solidFill>
            </a:endParaRPr>
          </a:p>
        </p:txBody>
      </p:sp>
      <p:sp>
        <p:nvSpPr>
          <p:cNvPr id="264" name="Google Shape;264;p53"/>
          <p:cNvSpPr txBox="1">
            <a:spLocks noGrp="1"/>
          </p:cNvSpPr>
          <p:nvPr>
            <p:ph type="body" idx="1"/>
          </p:nvPr>
        </p:nvSpPr>
        <p:spPr>
          <a:xfrm>
            <a:off x="270000" y="914400"/>
            <a:ext cx="79473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Pupils may be affected by issues discussed in lessons. </a:t>
            </a:r>
            <a:endParaRPr sz="1800" dirty="0">
              <a:solidFill>
                <a:schemeClr val="tx1"/>
              </a:solidFill>
            </a:endParaRPr>
          </a:p>
          <a:p>
            <a:pPr marL="0" lvl="0" indent="0" algn="l" rtl="0">
              <a:spcBef>
                <a:spcPts val="1000"/>
              </a:spcBef>
              <a:spcAft>
                <a:spcPts val="0"/>
              </a:spcAft>
              <a:buNone/>
            </a:pPr>
            <a:r>
              <a:rPr lang="en-GB" sz="1800" dirty="0">
                <a:solidFill>
                  <a:schemeClr val="tx1"/>
                </a:solidFill>
              </a:rPr>
              <a:t>Let your designated safeguarding lead or deputy and any other relevant staff, such as pastoral leads, know what you are teaching. This will enable them to identify and speak to relevant pupils, especially those who they know may have been directly impacted by issues covered in the lessons and those with adverse childhood experiences. </a:t>
            </a:r>
            <a:endParaRPr sz="1800" dirty="0">
              <a:solidFill>
                <a:schemeClr val="tx1"/>
              </a:solidFill>
            </a:endParaRPr>
          </a:p>
          <a:p>
            <a:pPr marL="0" lvl="0" indent="0" algn="l" rtl="0">
              <a:spcBef>
                <a:spcPts val="1000"/>
              </a:spcBef>
              <a:spcAft>
                <a:spcPts val="0"/>
              </a:spcAft>
              <a:buNone/>
            </a:pPr>
            <a:r>
              <a:rPr lang="en-GB" sz="1800" dirty="0">
                <a:solidFill>
                  <a:schemeClr val="tx1"/>
                </a:solidFill>
              </a:rPr>
              <a:t>Teachers may need to deal with disclosures or concerns (e.g. of abuse or offending behaviour) in a way that safeguards pupils in line with school policies, especially the child protection policy.</a:t>
            </a:r>
            <a:endParaRPr sz="1800" dirty="0">
              <a:solidFill>
                <a:schemeClr val="tx1"/>
              </a:solidFill>
            </a:endParaRPr>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265" name="Google Shape;265;p5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13</a:t>
            </a:fld>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69"/>
        <p:cNvGrpSpPr/>
        <p:nvPr/>
      </p:nvGrpSpPr>
      <p:grpSpPr>
        <a:xfrm>
          <a:off x="0" y="0"/>
          <a:ext cx="0" cy="0"/>
          <a:chOff x="0" y="0"/>
          <a:chExt cx="0" cy="0"/>
        </a:xfrm>
      </p:grpSpPr>
      <p:sp>
        <p:nvSpPr>
          <p:cNvPr id="270" name="Google Shape;270;p54"/>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Trusted adults</a:t>
            </a:r>
            <a:endParaRPr dirty="0">
              <a:solidFill>
                <a:schemeClr val="accent1"/>
              </a:solidFill>
            </a:endParaRPr>
          </a:p>
        </p:txBody>
      </p:sp>
      <p:sp>
        <p:nvSpPr>
          <p:cNvPr id="271" name="Google Shape;271;p54"/>
          <p:cNvSpPr txBox="1">
            <a:spLocks noGrp="1"/>
          </p:cNvSpPr>
          <p:nvPr>
            <p:ph type="body" idx="1"/>
          </p:nvPr>
        </p:nvSpPr>
        <p:spPr>
          <a:xfrm>
            <a:off x="270000" y="914400"/>
            <a:ext cx="79473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dirty="0">
                <a:solidFill>
                  <a:schemeClr val="tx1"/>
                </a:solidFill>
              </a:rPr>
              <a:t>Within this module we have used the term </a:t>
            </a:r>
            <a:r>
              <a:rPr lang="en-GB" sz="1800" b="1" dirty="0">
                <a:solidFill>
                  <a:schemeClr val="tx1"/>
                </a:solidFill>
              </a:rPr>
              <a:t>trusted adult</a:t>
            </a:r>
            <a:r>
              <a:rPr lang="en-GB" sz="1800" dirty="0">
                <a:solidFill>
                  <a:schemeClr val="tx1"/>
                </a:solidFill>
              </a:rPr>
              <a:t>.</a:t>
            </a:r>
            <a:endParaRPr sz="1800" dirty="0">
              <a:solidFill>
                <a:schemeClr val="tx1"/>
              </a:solidFill>
            </a:endParaRPr>
          </a:p>
          <a:p>
            <a:pPr marL="0" lvl="0" indent="0" algn="l" rtl="0">
              <a:spcBef>
                <a:spcPts val="1000"/>
              </a:spcBef>
              <a:spcAft>
                <a:spcPts val="0"/>
              </a:spcAft>
              <a:buClr>
                <a:schemeClr val="dk1"/>
              </a:buClr>
              <a:buSzPts val="1100"/>
              <a:buFont typeface="Arial"/>
              <a:buNone/>
            </a:pPr>
            <a:r>
              <a:rPr lang="en-GB" sz="1800" dirty="0">
                <a:solidFill>
                  <a:schemeClr val="tx1"/>
                </a:solidFill>
              </a:rPr>
              <a:t>A trusted adult will generally be someone who children feel comfortable to turn to for help. Obvious examples include family members, teachers and doctors.</a:t>
            </a:r>
            <a:endParaRPr sz="1800" dirty="0">
              <a:solidFill>
                <a:schemeClr val="tx1"/>
              </a:solidFill>
            </a:endParaRPr>
          </a:p>
          <a:p>
            <a:pPr marL="0" lvl="0" indent="0" algn="l" rtl="0">
              <a:spcBef>
                <a:spcPts val="1000"/>
              </a:spcBef>
              <a:spcAft>
                <a:spcPts val="0"/>
              </a:spcAft>
              <a:buClr>
                <a:schemeClr val="dk1"/>
              </a:buClr>
              <a:buSzPts val="1100"/>
              <a:buFont typeface="Arial"/>
              <a:buNone/>
            </a:pPr>
            <a:r>
              <a:rPr lang="en-GB" sz="1800" dirty="0">
                <a:solidFill>
                  <a:schemeClr val="tx1"/>
                </a:solidFill>
              </a:rPr>
              <a:t>It will be important when teaching this topic, and any other relevant topics, that teachers explore this concept. Pupils should be comfortable and capable of identifying who their trusted adults could be both within their families and wider circles.  </a:t>
            </a:r>
            <a:endParaRPr sz="1800" dirty="0">
              <a:solidFill>
                <a:schemeClr val="tx1"/>
              </a:solidFill>
            </a:endParaRPr>
          </a:p>
          <a:p>
            <a:pPr marL="0" lvl="0" indent="0" algn="l" rtl="0">
              <a:spcBef>
                <a:spcPts val="0"/>
              </a:spcBef>
              <a:spcAft>
                <a:spcPts val="0"/>
              </a:spcAft>
              <a:buNone/>
            </a:pPr>
            <a:endParaRPr sz="1800" strike="sngStrike" dirty="0">
              <a:highlight>
                <a:srgbClr val="FFFF00"/>
              </a:highlight>
            </a:endParaRPr>
          </a:p>
          <a:p>
            <a:pPr marL="0" lvl="0" indent="0" algn="l" rtl="0">
              <a:spcBef>
                <a:spcPts val="0"/>
              </a:spcBef>
              <a:spcAft>
                <a:spcPts val="0"/>
              </a:spcAft>
              <a:buClr>
                <a:schemeClr val="dk1"/>
              </a:buClr>
              <a:buSzPts val="1100"/>
              <a:buFont typeface="Arial"/>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272" name="Google Shape;272;p5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14</a:t>
            </a:fld>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76"/>
        <p:cNvGrpSpPr/>
        <p:nvPr/>
      </p:nvGrpSpPr>
      <p:grpSpPr>
        <a:xfrm>
          <a:off x="0" y="0"/>
          <a:ext cx="0" cy="0"/>
          <a:chOff x="0" y="0"/>
          <a:chExt cx="0" cy="0"/>
        </a:xfrm>
      </p:grpSpPr>
      <p:sp>
        <p:nvSpPr>
          <p:cNvPr id="277" name="Google Shape;277;p55"/>
          <p:cNvSpPr txBox="1">
            <a:spLocks noGrp="1"/>
          </p:cNvSpPr>
          <p:nvPr>
            <p:ph type="title"/>
          </p:nvPr>
        </p:nvSpPr>
        <p:spPr>
          <a:xfrm>
            <a:off x="2903850" y="2150850"/>
            <a:ext cx="33363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a:solidFill>
                  <a:srgbClr val="FFFFFF"/>
                </a:solidFill>
              </a:rPr>
              <a:t>Ground rules</a:t>
            </a:r>
            <a:endParaRPr>
              <a:solidFill>
                <a:srgbClr val="FFFFFF"/>
              </a:solidFill>
            </a:endParaRPr>
          </a:p>
        </p:txBody>
      </p:sp>
      <p:sp>
        <p:nvSpPr>
          <p:cNvPr id="278" name="Google Shape;278;p5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82"/>
        <p:cNvGrpSpPr/>
        <p:nvPr/>
      </p:nvGrpSpPr>
      <p:grpSpPr>
        <a:xfrm>
          <a:off x="0" y="0"/>
          <a:ext cx="0" cy="0"/>
          <a:chOff x="0" y="0"/>
          <a:chExt cx="0" cy="0"/>
        </a:xfrm>
      </p:grpSpPr>
      <p:sp>
        <p:nvSpPr>
          <p:cNvPr id="283" name="Google Shape;283;p56"/>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Create class ground rules</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84" name="Google Shape;284;p56"/>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Clear class ground rules can help when teaching about sensitive topics. They also support confidentiality and safeguarding of pupils. </a:t>
            </a:r>
            <a:endParaRPr sz="1800" dirty="0">
              <a:solidFill>
                <a:schemeClr val="tx1"/>
              </a:solidFill>
            </a:endParaRPr>
          </a:p>
          <a:p>
            <a:pPr marL="0" lvl="0" indent="0" algn="l" rtl="0">
              <a:spcBef>
                <a:spcPts val="1600"/>
              </a:spcBef>
              <a:spcAft>
                <a:spcPts val="0"/>
              </a:spcAft>
              <a:buNone/>
            </a:pPr>
            <a:r>
              <a:rPr lang="en-GB" sz="1800" dirty="0">
                <a:solidFill>
                  <a:schemeClr val="tx1"/>
                </a:solidFill>
              </a:rPr>
              <a:t>Good practice is for ground rules to be: </a:t>
            </a:r>
            <a:endParaRPr sz="1800" dirty="0">
              <a:solidFill>
                <a:schemeClr val="tx1"/>
              </a:solidFill>
            </a:endParaRPr>
          </a:p>
          <a:p>
            <a:pPr marL="457200" lvl="0" indent="-342900" algn="l" rtl="0">
              <a:spcBef>
                <a:spcPts val="1600"/>
              </a:spcBef>
              <a:spcAft>
                <a:spcPts val="0"/>
              </a:spcAft>
              <a:buClr>
                <a:schemeClr val="accent1"/>
              </a:buClr>
              <a:buSzPts val="1800"/>
              <a:buChar char="●"/>
            </a:pPr>
            <a:r>
              <a:rPr lang="en-GB" sz="1800" b="1" dirty="0">
                <a:solidFill>
                  <a:schemeClr val="tx1"/>
                </a:solidFill>
              </a:rPr>
              <a:t>discussed</a:t>
            </a:r>
            <a:r>
              <a:rPr lang="en-GB" sz="1800" dirty="0">
                <a:solidFill>
                  <a:schemeClr val="tx1"/>
                </a:solidFill>
              </a:rPr>
              <a:t> and understood by all</a:t>
            </a:r>
            <a:endParaRPr sz="1800" dirty="0">
              <a:solidFill>
                <a:schemeClr val="tx1"/>
              </a:solidFill>
            </a:endParaRPr>
          </a:p>
          <a:p>
            <a:pPr marL="457200" lvl="0" indent="-342900" algn="l" rtl="0">
              <a:spcBef>
                <a:spcPts val="0"/>
              </a:spcBef>
              <a:spcAft>
                <a:spcPts val="0"/>
              </a:spcAft>
              <a:buClr>
                <a:schemeClr val="accent1"/>
              </a:buClr>
              <a:buSzPts val="1800"/>
              <a:buChar char="●"/>
            </a:pPr>
            <a:r>
              <a:rPr lang="en-GB" sz="1800" b="1" dirty="0">
                <a:solidFill>
                  <a:schemeClr val="tx1"/>
                </a:solidFill>
              </a:rPr>
              <a:t>clear</a:t>
            </a:r>
            <a:r>
              <a:rPr lang="en-GB" sz="1800" dirty="0">
                <a:solidFill>
                  <a:schemeClr val="tx1"/>
                </a:solidFill>
              </a:rPr>
              <a:t> and practical</a:t>
            </a:r>
            <a:endParaRPr sz="1800" dirty="0">
              <a:solidFill>
                <a:schemeClr val="tx1"/>
              </a:solidFill>
            </a:endParaRPr>
          </a:p>
          <a:p>
            <a:pPr marL="457200" lvl="0" indent="-342900" algn="l" rtl="0">
              <a:spcBef>
                <a:spcPts val="0"/>
              </a:spcBef>
              <a:spcAft>
                <a:spcPts val="0"/>
              </a:spcAft>
              <a:buClr>
                <a:schemeClr val="accent1"/>
              </a:buClr>
              <a:buSzPts val="1800"/>
              <a:buChar char="●"/>
            </a:pPr>
            <a:r>
              <a:rPr lang="en-GB" sz="1800" b="1" dirty="0">
                <a:solidFill>
                  <a:schemeClr val="tx1"/>
                </a:solidFill>
              </a:rPr>
              <a:t>modelled</a:t>
            </a:r>
            <a:r>
              <a:rPr lang="en-GB" sz="1800" dirty="0">
                <a:solidFill>
                  <a:schemeClr val="tx1"/>
                </a:solidFill>
              </a:rPr>
              <a:t> by the teacher</a:t>
            </a:r>
            <a:endParaRPr sz="1800" dirty="0">
              <a:solidFill>
                <a:schemeClr val="tx1"/>
              </a:solidFill>
            </a:endParaRPr>
          </a:p>
          <a:p>
            <a:pPr marL="457200" lvl="0" indent="-342900" algn="l" rtl="0">
              <a:spcBef>
                <a:spcPts val="0"/>
              </a:spcBef>
              <a:spcAft>
                <a:spcPts val="0"/>
              </a:spcAft>
              <a:buClr>
                <a:schemeClr val="accent1"/>
              </a:buClr>
              <a:buSzPts val="1800"/>
              <a:buChar char="●"/>
            </a:pPr>
            <a:r>
              <a:rPr lang="en-GB" sz="1800" b="1" dirty="0">
                <a:solidFill>
                  <a:schemeClr val="tx1"/>
                </a:solidFill>
              </a:rPr>
              <a:t>followed</a:t>
            </a:r>
            <a:r>
              <a:rPr lang="en-GB" sz="1800" dirty="0">
                <a:solidFill>
                  <a:schemeClr val="tx1"/>
                </a:solidFill>
              </a:rPr>
              <a:t> consistently and enforced </a:t>
            </a:r>
            <a:endParaRPr sz="1800" dirty="0">
              <a:solidFill>
                <a:schemeClr val="tx1"/>
              </a:solidFill>
            </a:endParaRPr>
          </a:p>
          <a:p>
            <a:pPr marL="457200" lvl="0" indent="-342900" algn="l" rtl="0">
              <a:spcBef>
                <a:spcPts val="0"/>
              </a:spcBef>
              <a:spcAft>
                <a:spcPts val="0"/>
              </a:spcAft>
              <a:buClr>
                <a:schemeClr val="accent1"/>
              </a:buClr>
              <a:buSzPts val="1800"/>
              <a:buChar char="●"/>
            </a:pPr>
            <a:r>
              <a:rPr lang="en-GB" sz="1800" b="1" dirty="0">
                <a:solidFill>
                  <a:schemeClr val="tx1"/>
                </a:solidFill>
              </a:rPr>
              <a:t>updated</a:t>
            </a:r>
            <a:r>
              <a:rPr lang="en-GB" sz="1800" dirty="0">
                <a:solidFill>
                  <a:schemeClr val="tx1"/>
                </a:solidFill>
              </a:rPr>
              <a:t> when needed</a:t>
            </a:r>
            <a:endParaRPr sz="1800" dirty="0">
              <a:solidFill>
                <a:schemeClr val="tx1"/>
              </a:solidFill>
            </a:endParaRPr>
          </a:p>
          <a:p>
            <a:pPr marL="457200" lvl="0" indent="-342900" algn="l" rtl="0">
              <a:spcBef>
                <a:spcPts val="0"/>
              </a:spcBef>
              <a:spcAft>
                <a:spcPts val="0"/>
              </a:spcAft>
              <a:buClr>
                <a:schemeClr val="accent1"/>
              </a:buClr>
              <a:buSzPts val="1800"/>
              <a:buChar char="●"/>
            </a:pPr>
            <a:r>
              <a:rPr lang="en-GB" sz="1800" b="1" dirty="0">
                <a:solidFill>
                  <a:schemeClr val="tx1"/>
                </a:solidFill>
              </a:rPr>
              <a:t>visible</a:t>
            </a:r>
            <a:r>
              <a:rPr lang="en-GB" sz="1800" dirty="0">
                <a:solidFill>
                  <a:schemeClr val="tx1"/>
                </a:solidFill>
              </a:rPr>
              <a:t> in lessons (for example, posters)</a:t>
            </a:r>
            <a:endParaRPr sz="1800" dirty="0">
              <a:solidFill>
                <a:schemeClr val="tx1"/>
              </a:solidFill>
            </a:endParaRPr>
          </a:p>
          <a:p>
            <a:pPr marL="0" lvl="0" indent="0" algn="l" rtl="0">
              <a:spcBef>
                <a:spcPts val="1600"/>
              </a:spcBef>
              <a:spcAft>
                <a:spcPts val="1600"/>
              </a:spcAft>
              <a:buNone/>
            </a:pPr>
            <a:endParaRPr sz="1800" dirty="0"/>
          </a:p>
        </p:txBody>
      </p:sp>
      <p:sp>
        <p:nvSpPr>
          <p:cNvPr id="285" name="Google Shape;285;p5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89"/>
        <p:cNvGrpSpPr/>
        <p:nvPr/>
      </p:nvGrpSpPr>
      <p:grpSpPr>
        <a:xfrm>
          <a:off x="0" y="0"/>
          <a:ext cx="0" cy="0"/>
          <a:chOff x="0" y="0"/>
          <a:chExt cx="0" cy="0"/>
        </a:xfrm>
      </p:grpSpPr>
      <p:sp>
        <p:nvSpPr>
          <p:cNvPr id="290" name="Google Shape;290;p57"/>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Example ground rules</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91" name="Google Shape;291;p57"/>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b="1" dirty="0">
                <a:solidFill>
                  <a:schemeClr val="tx1"/>
                </a:solidFill>
              </a:rPr>
              <a:t>Respect privacy</a:t>
            </a:r>
            <a:r>
              <a:rPr lang="en-GB" sz="1800" dirty="0">
                <a:solidFill>
                  <a:schemeClr val="tx1"/>
                </a:solidFill>
              </a:rPr>
              <a:t>. We can discuss examples but do not use names or descriptions that identify anyone, including ourselves. </a:t>
            </a:r>
            <a:endParaRPr sz="1800" dirty="0">
              <a:solidFill>
                <a:schemeClr val="tx1"/>
              </a:solidFill>
            </a:endParaRPr>
          </a:p>
          <a:p>
            <a:pPr marL="0" lvl="0" indent="0" algn="l" rtl="0">
              <a:spcBef>
                <a:spcPts val="1600"/>
              </a:spcBef>
              <a:spcAft>
                <a:spcPts val="0"/>
              </a:spcAft>
              <a:buClr>
                <a:schemeClr val="dk1"/>
              </a:buClr>
              <a:buSzPts val="1100"/>
              <a:buFont typeface="Arial"/>
              <a:buNone/>
            </a:pPr>
            <a:r>
              <a:rPr lang="en-GB" sz="1800" b="1" dirty="0">
                <a:solidFill>
                  <a:schemeClr val="tx1"/>
                </a:solidFill>
              </a:rPr>
              <a:t>Listen to others</a:t>
            </a:r>
            <a:r>
              <a:rPr lang="en-GB" sz="1800" dirty="0">
                <a:solidFill>
                  <a:schemeClr val="tx1"/>
                </a:solidFill>
              </a:rPr>
              <a:t>. It is okay to disagree with each other, but we should listen properly before making assumptions or deciding how to respond. When disagreeing, challenge the statement not the person.</a:t>
            </a:r>
            <a:endParaRPr sz="1800" dirty="0">
              <a:solidFill>
                <a:schemeClr val="tx1"/>
              </a:solidFill>
            </a:endParaRPr>
          </a:p>
          <a:p>
            <a:pPr marL="0" lvl="0" indent="0" algn="l" rtl="0">
              <a:spcBef>
                <a:spcPts val="1600"/>
              </a:spcBef>
              <a:spcAft>
                <a:spcPts val="0"/>
              </a:spcAft>
              <a:buClr>
                <a:schemeClr val="dk1"/>
              </a:buClr>
              <a:buSzPts val="1100"/>
              <a:buFont typeface="Arial"/>
              <a:buNone/>
            </a:pPr>
            <a:r>
              <a:rPr lang="en-GB" sz="1800" b="1" dirty="0">
                <a:solidFill>
                  <a:schemeClr val="tx1"/>
                </a:solidFill>
              </a:rPr>
              <a:t>No judgement</a:t>
            </a:r>
            <a:r>
              <a:rPr lang="en-GB" sz="1800" dirty="0">
                <a:solidFill>
                  <a:schemeClr val="tx1"/>
                </a:solidFill>
              </a:rPr>
              <a:t>. We can explore beliefs and misunderstandings about a topic without fear of being judged. </a:t>
            </a:r>
            <a:endParaRPr sz="1800" dirty="0">
              <a:solidFill>
                <a:schemeClr val="tx1"/>
              </a:solidFill>
            </a:endParaRPr>
          </a:p>
          <a:p>
            <a:pPr marL="0" lvl="0" indent="0" algn="l" rtl="0">
              <a:spcBef>
                <a:spcPts val="1600"/>
              </a:spcBef>
              <a:spcAft>
                <a:spcPts val="0"/>
              </a:spcAft>
              <a:buClr>
                <a:schemeClr val="dk1"/>
              </a:buClr>
              <a:buSzPts val="1100"/>
              <a:buFont typeface="Arial"/>
              <a:buNone/>
            </a:pPr>
            <a:r>
              <a:rPr lang="en-GB" sz="1800" b="1" dirty="0">
                <a:solidFill>
                  <a:schemeClr val="tx1"/>
                </a:solidFill>
              </a:rPr>
              <a:t>Choose level of participation. </a:t>
            </a:r>
            <a:r>
              <a:rPr lang="en-GB" sz="1800" dirty="0">
                <a:solidFill>
                  <a:schemeClr val="tx1"/>
                </a:solidFill>
              </a:rPr>
              <a:t>Everyone has the right to choose not to answer a question or join discussion. We never put anyone ‘on the spot’ (no personal questions or pressure to answer).</a:t>
            </a:r>
            <a:endParaRPr sz="1800" dirty="0">
              <a:solidFill>
                <a:schemeClr val="tx1"/>
              </a:solidFill>
            </a:endParaRPr>
          </a:p>
          <a:p>
            <a:pPr marL="0" lvl="0" indent="0" algn="l" rtl="0">
              <a:spcBef>
                <a:spcPts val="1600"/>
              </a:spcBef>
              <a:spcAft>
                <a:spcPts val="0"/>
              </a:spcAft>
              <a:buClr>
                <a:schemeClr val="dk1"/>
              </a:buClr>
              <a:buSzPts val="1100"/>
              <a:buFont typeface="Arial"/>
              <a:buNone/>
            </a:pPr>
            <a:endParaRPr sz="1800" b="1" dirty="0"/>
          </a:p>
          <a:p>
            <a:pPr marL="0" lvl="0" indent="0" algn="l" rtl="0">
              <a:spcBef>
                <a:spcPts val="1600"/>
              </a:spcBef>
              <a:spcAft>
                <a:spcPts val="1600"/>
              </a:spcAft>
              <a:buClr>
                <a:schemeClr val="dk1"/>
              </a:buClr>
              <a:buSzPts val="1100"/>
              <a:buFont typeface="Arial"/>
              <a:buNone/>
            </a:pPr>
            <a:endParaRPr sz="1800" b="1" dirty="0"/>
          </a:p>
        </p:txBody>
      </p:sp>
      <p:sp>
        <p:nvSpPr>
          <p:cNvPr id="292" name="Google Shape;292;p5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17</a:t>
            </a:fld>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25"/>
        <p:cNvGrpSpPr/>
        <p:nvPr/>
      </p:nvGrpSpPr>
      <p:grpSpPr>
        <a:xfrm>
          <a:off x="0" y="0"/>
          <a:ext cx="0" cy="0"/>
          <a:chOff x="0" y="0"/>
          <a:chExt cx="0" cy="0"/>
        </a:xfrm>
      </p:grpSpPr>
      <p:sp>
        <p:nvSpPr>
          <p:cNvPr id="426" name="Google Shape;426;p74"/>
          <p:cNvSpPr txBox="1">
            <a:spLocks noGrp="1"/>
          </p:cNvSpPr>
          <p:nvPr>
            <p:ph type="title"/>
          </p:nvPr>
        </p:nvSpPr>
        <p:spPr>
          <a:xfrm>
            <a:off x="2022750" y="2150850"/>
            <a:ext cx="50985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600"/>
              <a:buNone/>
            </a:pPr>
            <a:r>
              <a:rPr lang="en-GB" dirty="0">
                <a:solidFill>
                  <a:srgbClr val="FFFFFF"/>
                </a:solidFill>
              </a:rPr>
              <a:t>Secondary curriculum</a:t>
            </a:r>
            <a:endParaRPr dirty="0">
              <a:solidFill>
                <a:srgbClr val="FFFFFF"/>
              </a:solidFill>
            </a:endParaRPr>
          </a:p>
        </p:txBody>
      </p:sp>
      <p:sp>
        <p:nvSpPr>
          <p:cNvPr id="427" name="Google Shape;427;p74"/>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18</a:t>
            </a:fld>
            <a:endParaRPr dirty="0"/>
          </a:p>
        </p:txBody>
      </p:sp>
      <p:sp>
        <p:nvSpPr>
          <p:cNvPr id="428" name="Google Shape;428;p74"/>
          <p:cNvSpPr txBox="1">
            <a:spLocks noGrp="1"/>
          </p:cNvSpPr>
          <p:nvPr>
            <p:ph type="body" idx="4294967295"/>
          </p:nvPr>
        </p:nvSpPr>
        <p:spPr>
          <a:xfrm>
            <a:off x="330200" y="3276600"/>
            <a:ext cx="8543700" cy="10992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GB" sz="1600" b="1" dirty="0">
                <a:solidFill>
                  <a:schemeClr val="tx1"/>
                </a:solidFill>
              </a:rPr>
              <a:t>STATUTORY GUIDANCE </a:t>
            </a:r>
            <a:br>
              <a:rPr lang="en-GB" sz="1600" b="1" dirty="0">
                <a:solidFill>
                  <a:schemeClr val="tx1"/>
                </a:solidFill>
              </a:rPr>
            </a:br>
            <a:r>
              <a:rPr lang="en-GB" sz="1800" dirty="0">
                <a:solidFill>
                  <a:schemeClr val="tx1"/>
                </a:solidFill>
              </a:rPr>
              <a:t>Schools should continue to </a:t>
            </a:r>
            <a:r>
              <a:rPr lang="en-GB" sz="1600" dirty="0">
                <a:solidFill>
                  <a:schemeClr val="tx1"/>
                </a:solidFill>
              </a:rPr>
              <a:t>develop</a:t>
            </a:r>
            <a:r>
              <a:rPr lang="en-GB" sz="1800" dirty="0">
                <a:solidFill>
                  <a:schemeClr val="tx1"/>
                </a:solidFill>
              </a:rPr>
              <a:t> knowledge on topics specified for primary as required and in addition cover the following content by the end of secondary. (p36)</a:t>
            </a:r>
            <a:endParaRPr sz="1800" dirty="0">
              <a:solidFill>
                <a:schemeClr val="tx1"/>
              </a:solidFill>
            </a:endParaRPr>
          </a:p>
          <a:p>
            <a:pPr marL="0" lvl="0" indent="0" algn="l" rtl="0">
              <a:lnSpc>
                <a:spcPct val="115000"/>
              </a:lnSpc>
              <a:spcBef>
                <a:spcPts val="1600"/>
              </a:spcBef>
              <a:spcAft>
                <a:spcPts val="0"/>
              </a:spcAft>
              <a:buSzPts val="1800"/>
              <a:buNone/>
            </a:pPr>
            <a:endParaRPr sz="1800" dirty="0"/>
          </a:p>
          <a:p>
            <a:pPr marL="0" lvl="0" indent="0" algn="l" rtl="0">
              <a:lnSpc>
                <a:spcPct val="115000"/>
              </a:lnSpc>
              <a:spcBef>
                <a:spcPts val="1600"/>
              </a:spcBef>
              <a:spcAft>
                <a:spcPts val="0"/>
              </a:spcAft>
              <a:buSzPts val="1800"/>
              <a:buNone/>
            </a:pPr>
            <a:endParaRPr sz="1800" dirty="0"/>
          </a:p>
          <a:p>
            <a:pPr marL="0" lvl="0" indent="0" algn="l" rtl="0">
              <a:lnSpc>
                <a:spcPct val="115000"/>
              </a:lnSpc>
              <a:spcBef>
                <a:spcPts val="1600"/>
              </a:spcBef>
              <a:spcAft>
                <a:spcPts val="1600"/>
              </a:spcAft>
              <a:buSzPts val="1800"/>
              <a:buNone/>
            </a:pPr>
            <a:endParaRPr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32"/>
        <p:cNvGrpSpPr/>
        <p:nvPr/>
      </p:nvGrpSpPr>
      <p:grpSpPr>
        <a:xfrm>
          <a:off x="0" y="0"/>
          <a:ext cx="0" cy="0"/>
          <a:chOff x="0" y="0"/>
          <a:chExt cx="0" cy="0"/>
        </a:xfrm>
      </p:grpSpPr>
      <p:sp>
        <p:nvSpPr>
          <p:cNvPr id="433" name="Google Shape;433;p75"/>
          <p:cNvSpPr txBox="1">
            <a:spLocks noGrp="1"/>
          </p:cNvSpPr>
          <p:nvPr>
            <p:ph type="title"/>
          </p:nvPr>
        </p:nvSpPr>
        <p:spPr>
          <a:xfrm>
            <a:off x="2005050" y="2150850"/>
            <a:ext cx="51339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Committed relationships</a:t>
            </a:r>
            <a:endParaRPr dirty="0">
              <a:solidFill>
                <a:schemeClr val="accent1"/>
              </a:solidFill>
            </a:endParaRPr>
          </a:p>
        </p:txBody>
      </p:sp>
      <p:sp>
        <p:nvSpPr>
          <p:cNvPr id="434" name="Google Shape;434;p7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GB"/>
              <a:t>19</a:t>
            </a:fld>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69"/>
        <p:cNvGrpSpPr/>
        <p:nvPr/>
      </p:nvGrpSpPr>
      <p:grpSpPr>
        <a:xfrm>
          <a:off x="0" y="0"/>
          <a:ext cx="0" cy="0"/>
          <a:chOff x="0" y="0"/>
          <a:chExt cx="0" cy="0"/>
        </a:xfrm>
      </p:grpSpPr>
      <p:sp>
        <p:nvSpPr>
          <p:cNvPr id="170" name="Google Shape;170;p40"/>
          <p:cNvSpPr txBox="1">
            <a:spLocks noGrp="1"/>
          </p:cNvSpPr>
          <p:nvPr>
            <p:ph type="title"/>
          </p:nvPr>
        </p:nvSpPr>
        <p:spPr>
          <a:xfrm>
            <a:off x="269999" y="216425"/>
            <a:ext cx="6745163"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What you get out of </a:t>
            </a:r>
            <a:r>
              <a:rPr lang="en-US" dirty="0">
                <a:solidFill>
                  <a:schemeClr val="accent1"/>
                </a:solidFill>
              </a:rPr>
              <a:t>this presentation</a:t>
            </a:r>
            <a:endParaRPr dirty="0">
              <a:solidFill>
                <a:schemeClr val="accent1"/>
              </a:solidFill>
            </a:endParaRPr>
          </a:p>
          <a:p>
            <a:pPr marL="0" lvl="0" indent="0" algn="l" rtl="0">
              <a:spcBef>
                <a:spcPts val="0"/>
              </a:spcBef>
              <a:spcAft>
                <a:spcPts val="0"/>
              </a:spcAft>
              <a:buNone/>
            </a:pPr>
            <a:endParaRPr dirty="0">
              <a:solidFill>
                <a:srgbClr val="073763"/>
              </a:solidFill>
            </a:endParaRPr>
          </a:p>
        </p:txBody>
      </p:sp>
      <p:sp>
        <p:nvSpPr>
          <p:cNvPr id="171" name="Google Shape;171;p40"/>
          <p:cNvSpPr txBox="1">
            <a:spLocks noGrp="1"/>
          </p:cNvSpPr>
          <p:nvPr>
            <p:ph type="body" idx="1"/>
          </p:nvPr>
        </p:nvSpPr>
        <p:spPr>
          <a:xfrm>
            <a:off x="270000" y="914400"/>
            <a:ext cx="75654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800"/>
              <a:buFont typeface="Arial"/>
              <a:buNone/>
            </a:pPr>
            <a:r>
              <a:rPr lang="en-GB" sz="1800" dirty="0">
                <a:solidFill>
                  <a:srgbClr val="000000"/>
                </a:solidFill>
              </a:rPr>
              <a:t>By the end of this training you should:</a:t>
            </a:r>
            <a:endParaRPr sz="1800" dirty="0">
              <a:solidFill>
                <a:srgbClr val="000000"/>
              </a:solidFill>
            </a:endParaRPr>
          </a:p>
          <a:p>
            <a:pPr marL="457200" lvl="0" indent="-342900" algn="l" rtl="0">
              <a:spcBef>
                <a:spcPts val="1000"/>
              </a:spcBef>
              <a:spcAft>
                <a:spcPts val="0"/>
              </a:spcAft>
              <a:buClr>
                <a:schemeClr val="accent1"/>
              </a:buClr>
              <a:buSzPts val="1800"/>
              <a:buChar char="●"/>
            </a:pPr>
            <a:r>
              <a:rPr lang="en-GB" sz="1800" dirty="0">
                <a:solidFill>
                  <a:srgbClr val="000000"/>
                </a:solidFill>
              </a:rPr>
              <a:t>know what is included in the statutory guidance </a:t>
            </a:r>
            <a:endParaRPr sz="1800" dirty="0">
              <a:solidFill>
                <a:srgbClr val="000000"/>
              </a:solidFill>
            </a:endParaRPr>
          </a:p>
          <a:p>
            <a:pPr marL="457200" lvl="0" indent="-342900" algn="l" rtl="0">
              <a:spcBef>
                <a:spcPts val="0"/>
              </a:spcBef>
              <a:spcAft>
                <a:spcPts val="0"/>
              </a:spcAft>
              <a:buClr>
                <a:schemeClr val="accent1"/>
              </a:buClr>
              <a:buSzPts val="1800"/>
              <a:buChar char="●"/>
            </a:pPr>
            <a:r>
              <a:rPr lang="en-GB" sz="1800" dirty="0">
                <a:solidFill>
                  <a:srgbClr val="000000"/>
                </a:solidFill>
              </a:rPr>
              <a:t>know some key knowledge and facts to cover as part of this topic</a:t>
            </a:r>
            <a:endParaRPr sz="1800" dirty="0">
              <a:solidFill>
                <a:srgbClr val="000000"/>
              </a:solidFill>
            </a:endParaRPr>
          </a:p>
          <a:p>
            <a:pPr marL="457200" lvl="0" indent="-342900" algn="l" rtl="0">
              <a:spcBef>
                <a:spcPts val="0"/>
              </a:spcBef>
              <a:spcAft>
                <a:spcPts val="0"/>
              </a:spcAft>
              <a:buClr>
                <a:schemeClr val="accent1"/>
              </a:buClr>
              <a:buSzPts val="1800"/>
              <a:buChar char="●"/>
            </a:pPr>
            <a:r>
              <a:rPr lang="en-GB" sz="1800" dirty="0">
                <a:solidFill>
                  <a:srgbClr val="000000"/>
                </a:solidFill>
              </a:rPr>
              <a:t>have strategies to deal with questions that come up in class</a:t>
            </a:r>
            <a:endParaRPr sz="1800" dirty="0">
              <a:solidFill>
                <a:srgbClr val="000000"/>
              </a:solidFill>
            </a:endParaRPr>
          </a:p>
          <a:p>
            <a:pPr marL="457200" lvl="0" indent="-342900" algn="l" rtl="0">
              <a:spcBef>
                <a:spcPts val="0"/>
              </a:spcBef>
              <a:spcAft>
                <a:spcPts val="0"/>
              </a:spcAft>
              <a:buClr>
                <a:schemeClr val="accent1"/>
              </a:buClr>
              <a:buSzPts val="1800"/>
              <a:buChar char="●"/>
            </a:pPr>
            <a:r>
              <a:rPr lang="en-GB" sz="1800" dirty="0">
                <a:solidFill>
                  <a:srgbClr val="000000"/>
                </a:solidFill>
              </a:rPr>
              <a:t>feel more confident teaching about </a:t>
            </a:r>
            <a:r>
              <a:rPr lang="en-GB" sz="1800" b="1" dirty="0">
                <a:solidFill>
                  <a:srgbClr val="000000"/>
                </a:solidFill>
              </a:rPr>
              <a:t>families</a:t>
            </a:r>
            <a:endParaRPr sz="1800" dirty="0"/>
          </a:p>
          <a:p>
            <a:pPr marL="0" lvl="0" indent="0" algn="l" rtl="0">
              <a:spcBef>
                <a:spcPts val="0"/>
              </a:spcBef>
              <a:spcAft>
                <a:spcPts val="0"/>
              </a:spcAft>
              <a:buNone/>
            </a:pPr>
            <a:endParaRPr sz="1800" dirty="0"/>
          </a:p>
          <a:p>
            <a:pPr marL="0" lvl="0" indent="0" algn="l" rtl="0">
              <a:spcBef>
                <a:spcPts val="1600"/>
              </a:spcBef>
              <a:spcAft>
                <a:spcPts val="1600"/>
              </a:spcAft>
              <a:buNone/>
            </a:pPr>
            <a:endParaRPr sz="1800" dirty="0"/>
          </a:p>
        </p:txBody>
      </p:sp>
      <p:sp>
        <p:nvSpPr>
          <p:cNvPr id="172" name="Google Shape;172;p4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38"/>
        <p:cNvGrpSpPr/>
        <p:nvPr/>
      </p:nvGrpSpPr>
      <p:grpSpPr>
        <a:xfrm>
          <a:off x="0" y="0"/>
          <a:ext cx="0" cy="0"/>
          <a:chOff x="0" y="0"/>
          <a:chExt cx="0" cy="0"/>
        </a:xfrm>
      </p:grpSpPr>
      <p:sp>
        <p:nvSpPr>
          <p:cNvPr id="441" name="Google Shape;441;p7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Types of committed relationship</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42" name="Google Shape;442;p76"/>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Explain that a committed relationship is when 2 people agree to be in a</a:t>
            </a:r>
            <a:r>
              <a:rPr lang="en-GB" b="1" dirty="0">
                <a:solidFill>
                  <a:srgbClr val="000000"/>
                </a:solidFill>
              </a:rPr>
              <a:t> long-term relationship</a:t>
            </a:r>
            <a:r>
              <a:rPr lang="en-GB" dirty="0">
                <a:solidFill>
                  <a:srgbClr val="000000"/>
                </a:solidFill>
              </a:rPr>
              <a:t>. </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Examples can include: </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dirty="0">
                <a:solidFill>
                  <a:srgbClr val="000000"/>
                </a:solidFill>
              </a:rPr>
              <a:t>being committed partners but living apart</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cohabiting in a committed relationship </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marriage or civil partnership</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Give examples of</a:t>
            </a:r>
            <a:r>
              <a:rPr lang="en-GB" dirty="0">
                <a:solidFill>
                  <a:schemeClr val="dk1"/>
                </a:solidFill>
              </a:rPr>
              <a:t> a range of stable, committed relationships</a:t>
            </a:r>
            <a:r>
              <a:rPr lang="en-GB" dirty="0">
                <a:solidFill>
                  <a:srgbClr val="000000"/>
                </a:solidFill>
              </a:rPr>
              <a:t>. Explain that </a:t>
            </a:r>
            <a:r>
              <a:rPr lang="en-GB" b="1" dirty="0">
                <a:solidFill>
                  <a:srgbClr val="000000"/>
                </a:solidFill>
              </a:rPr>
              <a:t>people are free to make relationship choices</a:t>
            </a:r>
            <a:r>
              <a:rPr lang="en-GB" dirty="0">
                <a:solidFill>
                  <a:srgbClr val="000000"/>
                </a:solidFill>
              </a:rPr>
              <a:t> that are right for them. </a:t>
            </a:r>
            <a:endParaRPr dirty="0">
              <a:solidFill>
                <a:srgbClr val="000000"/>
              </a:solidFill>
            </a:endParaRPr>
          </a:p>
          <a:p>
            <a:pPr marL="45720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43" name="Google Shape;443;p76"/>
          <p:cNvSpPr txBox="1">
            <a:spLocks noGrp="1"/>
          </p:cNvSpPr>
          <p:nvPr>
            <p:ph type="body" idx="2"/>
          </p:nvPr>
        </p:nvSpPr>
        <p:spPr>
          <a:xfrm>
            <a:off x="6178800" y="216425"/>
            <a:ext cx="2762100" cy="13098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a:solidFill>
                  <a:srgbClr val="000000"/>
                </a:solidFill>
              </a:rPr>
              <a:t>STATUTORY GUIDANCE</a:t>
            </a:r>
            <a:br>
              <a:rPr lang="en-GB" sz="1600">
                <a:solidFill>
                  <a:srgbClr val="000000"/>
                </a:solidFill>
              </a:rPr>
            </a:br>
            <a:r>
              <a:rPr lang="en-GB" sz="1600">
                <a:solidFill>
                  <a:srgbClr val="000000"/>
                </a:solidFill>
              </a:rPr>
              <a:t>Know that there are different types of committed, stable relationships. </a:t>
            </a:r>
            <a:endParaRPr sz="1600"/>
          </a:p>
          <a:p>
            <a:pPr marL="0" lvl="0" indent="0" algn="l" rtl="0">
              <a:lnSpc>
                <a:spcPct val="115000"/>
              </a:lnSpc>
              <a:spcBef>
                <a:spcPts val="0"/>
              </a:spcBef>
              <a:spcAft>
                <a:spcPts val="0"/>
              </a:spcAft>
              <a:buClr>
                <a:schemeClr val="dk1"/>
              </a:buClr>
              <a:buSzPts val="1100"/>
              <a:buNone/>
            </a:pPr>
            <a:endParaRPr sz="1600" i="1"/>
          </a:p>
          <a:p>
            <a:pPr marL="0" lvl="0" indent="0" algn="l" rtl="0">
              <a:lnSpc>
                <a:spcPct val="115000"/>
              </a:lnSpc>
              <a:spcBef>
                <a:spcPts val="0"/>
              </a:spcBef>
              <a:spcAft>
                <a:spcPts val="0"/>
              </a:spcAft>
              <a:buClr>
                <a:schemeClr val="dk1"/>
              </a:buClr>
              <a:buSzPts val="1100"/>
              <a:buNone/>
            </a:pPr>
            <a:endParaRPr sz="1600" i="1"/>
          </a:p>
          <a:p>
            <a:pPr marL="0" lvl="0" indent="0" algn="l" rtl="0">
              <a:lnSpc>
                <a:spcPct val="115000"/>
              </a:lnSpc>
              <a:spcBef>
                <a:spcPts val="1600"/>
              </a:spcBef>
              <a:spcAft>
                <a:spcPts val="0"/>
              </a:spcAft>
              <a:buClr>
                <a:schemeClr val="dk1"/>
              </a:buClr>
              <a:buSzPts val="1100"/>
              <a:buFont typeface="Arial"/>
              <a:buNone/>
            </a:pPr>
            <a:endParaRPr sz="1800"/>
          </a:p>
          <a:p>
            <a:pPr marL="0" lvl="0" indent="0" algn="l" rtl="0">
              <a:lnSpc>
                <a:spcPct val="115000"/>
              </a:lnSpc>
              <a:spcBef>
                <a:spcPts val="1600"/>
              </a:spcBef>
              <a:spcAft>
                <a:spcPts val="1600"/>
              </a:spcAft>
              <a:buSzPts val="1400"/>
              <a:buNone/>
            </a:pPr>
            <a:endParaRPr sz="1800"/>
          </a:p>
        </p:txBody>
      </p:sp>
      <p:sp>
        <p:nvSpPr>
          <p:cNvPr id="440" name="Google Shape;440;p76"/>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a:solidFill>
                  <a:srgbClr val="004712"/>
                </a:solidFill>
              </a:rPr>
              <a:t>Secondary</a:t>
            </a:r>
            <a:endParaRPr sz="1800">
              <a:solidFill>
                <a:srgbClr val="004712"/>
              </a:solidFill>
            </a:endParaRPr>
          </a:p>
        </p:txBody>
      </p:sp>
      <p:sp>
        <p:nvSpPr>
          <p:cNvPr id="439" name="Google Shape;439;p7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47"/>
        <p:cNvGrpSpPr/>
        <p:nvPr/>
      </p:nvGrpSpPr>
      <p:grpSpPr>
        <a:xfrm>
          <a:off x="0" y="0"/>
          <a:ext cx="0" cy="0"/>
          <a:chOff x="0" y="0"/>
          <a:chExt cx="0" cy="0"/>
        </a:xfrm>
      </p:grpSpPr>
      <p:sp>
        <p:nvSpPr>
          <p:cNvPr id="450" name="Google Shape;450;p7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Diverse relationships and families</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52" name="Google Shape;452;p77"/>
          <p:cNvSpPr txBox="1">
            <a:spLocks noGrp="1"/>
          </p:cNvSpPr>
          <p:nvPr>
            <p:ph type="body" idx="2"/>
          </p:nvPr>
        </p:nvSpPr>
        <p:spPr>
          <a:xfrm>
            <a:off x="6178800" y="216425"/>
            <a:ext cx="2762100" cy="13098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a:solidFill>
                  <a:srgbClr val="000000"/>
                </a:solidFill>
              </a:rPr>
              <a:t>STATUTORY GUIDANCE</a:t>
            </a:r>
            <a:br>
              <a:rPr lang="en-GB" sz="1600">
                <a:solidFill>
                  <a:srgbClr val="000000"/>
                </a:solidFill>
              </a:rPr>
            </a:br>
            <a:r>
              <a:rPr lang="en-GB" sz="1600">
                <a:solidFill>
                  <a:srgbClr val="000000"/>
                </a:solidFill>
              </a:rPr>
              <a:t>Know that there are different types of committed, stable relationships. </a:t>
            </a:r>
            <a:endParaRPr sz="1600"/>
          </a:p>
          <a:p>
            <a:pPr marL="0" lvl="0" indent="0" algn="l" rtl="0">
              <a:lnSpc>
                <a:spcPct val="115000"/>
              </a:lnSpc>
              <a:spcBef>
                <a:spcPts val="0"/>
              </a:spcBef>
              <a:spcAft>
                <a:spcPts val="0"/>
              </a:spcAft>
              <a:buClr>
                <a:schemeClr val="dk1"/>
              </a:buClr>
              <a:buSzPts val="1100"/>
              <a:buNone/>
            </a:pPr>
            <a:endParaRPr sz="1600" i="1"/>
          </a:p>
          <a:p>
            <a:pPr marL="0" lvl="0" indent="0" algn="l" rtl="0">
              <a:lnSpc>
                <a:spcPct val="115000"/>
              </a:lnSpc>
              <a:spcBef>
                <a:spcPts val="0"/>
              </a:spcBef>
              <a:spcAft>
                <a:spcPts val="0"/>
              </a:spcAft>
              <a:buClr>
                <a:schemeClr val="dk1"/>
              </a:buClr>
              <a:buSzPts val="1100"/>
              <a:buNone/>
            </a:pPr>
            <a:endParaRPr sz="1600" i="1"/>
          </a:p>
          <a:p>
            <a:pPr marL="0" lvl="0" indent="0" algn="l" rtl="0">
              <a:lnSpc>
                <a:spcPct val="115000"/>
              </a:lnSpc>
              <a:spcBef>
                <a:spcPts val="1600"/>
              </a:spcBef>
              <a:spcAft>
                <a:spcPts val="0"/>
              </a:spcAft>
              <a:buClr>
                <a:schemeClr val="dk1"/>
              </a:buClr>
              <a:buSzPts val="1100"/>
              <a:buFont typeface="Arial"/>
              <a:buNone/>
            </a:pPr>
            <a:endParaRPr sz="1800"/>
          </a:p>
          <a:p>
            <a:pPr marL="0" lvl="0" indent="0" algn="l" rtl="0">
              <a:lnSpc>
                <a:spcPct val="115000"/>
              </a:lnSpc>
              <a:spcBef>
                <a:spcPts val="1600"/>
              </a:spcBef>
              <a:spcAft>
                <a:spcPts val="1600"/>
              </a:spcAft>
              <a:buSzPts val="1400"/>
              <a:buNone/>
            </a:pPr>
            <a:endParaRPr sz="1800"/>
          </a:p>
        </p:txBody>
      </p:sp>
      <p:sp>
        <p:nvSpPr>
          <p:cNvPr id="451" name="Google Shape;451;p77"/>
          <p:cNvSpPr txBox="1">
            <a:spLocks noGrp="1"/>
          </p:cNvSpPr>
          <p:nvPr>
            <p:ph type="body" idx="1"/>
          </p:nvPr>
        </p:nvSpPr>
        <p:spPr>
          <a:xfrm>
            <a:off x="269999" y="789000"/>
            <a:ext cx="6125777"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dk1"/>
                </a:solidFill>
              </a:rPr>
              <a:t>Teachers can expand on primary teaching by giving further examples of </a:t>
            </a:r>
            <a:r>
              <a:rPr lang="en-GB" b="1" dirty="0">
                <a:solidFill>
                  <a:schemeClr val="dk1"/>
                </a:solidFill>
              </a:rPr>
              <a:t>diversity in relationships and families</a:t>
            </a:r>
            <a:r>
              <a:rPr lang="en-GB" dirty="0">
                <a:solidFill>
                  <a:schemeClr val="dk1"/>
                </a:solidFill>
              </a:rPr>
              <a:t>. </a:t>
            </a:r>
            <a:endParaRPr dirty="0">
              <a:solidFill>
                <a:schemeClr val="dk1"/>
              </a:solidFill>
            </a:endParaRPr>
          </a:p>
          <a:p>
            <a:pPr marL="0" lvl="0" indent="0" algn="l" rtl="0">
              <a:spcBef>
                <a:spcPts val="1000"/>
              </a:spcBef>
              <a:spcAft>
                <a:spcPts val="0"/>
              </a:spcAft>
              <a:buNone/>
            </a:pPr>
            <a:r>
              <a:rPr lang="en-GB" dirty="0">
                <a:solidFill>
                  <a:schemeClr val="dk1"/>
                </a:solidFill>
              </a:rPr>
              <a:t>Examples may include:</a:t>
            </a:r>
            <a:endParaRPr dirty="0">
              <a:solidFill>
                <a:schemeClr val="dk1"/>
              </a:solidFill>
            </a:endParaRPr>
          </a:p>
          <a:p>
            <a:pPr marL="457200" lvl="0" indent="-317500" algn="l" rtl="0">
              <a:spcBef>
                <a:spcPts val="1000"/>
              </a:spcBef>
              <a:spcAft>
                <a:spcPts val="0"/>
              </a:spcAft>
              <a:buClr>
                <a:schemeClr val="accent1"/>
              </a:buClr>
              <a:buSzPts val="1400"/>
              <a:buChar char="●"/>
            </a:pPr>
            <a:r>
              <a:rPr lang="en-GB" dirty="0">
                <a:solidFill>
                  <a:schemeClr val="dk1"/>
                </a:solidFill>
              </a:rPr>
              <a:t>LGBT partners/parents</a:t>
            </a:r>
            <a:endParaRPr dirty="0">
              <a:solidFill>
                <a:schemeClr val="dk1"/>
              </a:solidFill>
            </a:endParaRPr>
          </a:p>
          <a:p>
            <a:pPr marL="457200" lvl="0" indent="-317500" algn="l" rtl="0">
              <a:spcBef>
                <a:spcPts val="0"/>
              </a:spcBef>
              <a:spcAft>
                <a:spcPts val="0"/>
              </a:spcAft>
              <a:buClr>
                <a:schemeClr val="accent1"/>
              </a:buClr>
              <a:buSzPts val="1400"/>
              <a:buChar char="●"/>
            </a:pPr>
            <a:r>
              <a:rPr lang="en-GB" dirty="0">
                <a:solidFill>
                  <a:schemeClr val="dk1"/>
                </a:solidFill>
              </a:rPr>
              <a:t>single parents/carers </a:t>
            </a:r>
            <a:endParaRPr dirty="0">
              <a:solidFill>
                <a:schemeClr val="dk1"/>
              </a:solidFill>
            </a:endParaRPr>
          </a:p>
          <a:p>
            <a:pPr marL="457200" lvl="0" indent="-317500" algn="l" rtl="0">
              <a:spcBef>
                <a:spcPts val="0"/>
              </a:spcBef>
              <a:spcAft>
                <a:spcPts val="0"/>
              </a:spcAft>
              <a:buClr>
                <a:schemeClr val="accent1"/>
              </a:buClr>
              <a:buSzPts val="1400"/>
              <a:buChar char="●"/>
            </a:pPr>
            <a:r>
              <a:rPr lang="en-GB" dirty="0">
                <a:solidFill>
                  <a:schemeClr val="dk1"/>
                </a:solidFill>
              </a:rPr>
              <a:t>step-families</a:t>
            </a:r>
            <a:endParaRPr dirty="0">
              <a:solidFill>
                <a:schemeClr val="dk1"/>
              </a:solidFill>
            </a:endParaRPr>
          </a:p>
          <a:p>
            <a:pPr marL="457200" lvl="0" indent="-317500" algn="l" rtl="0">
              <a:spcBef>
                <a:spcPts val="0"/>
              </a:spcBef>
              <a:spcAft>
                <a:spcPts val="0"/>
              </a:spcAft>
              <a:buClr>
                <a:schemeClr val="accent1"/>
              </a:buClr>
              <a:buSzPts val="1400"/>
              <a:buChar char="●"/>
            </a:pPr>
            <a:r>
              <a:rPr lang="en-GB" dirty="0">
                <a:solidFill>
                  <a:schemeClr val="dk1"/>
                </a:solidFill>
              </a:rPr>
              <a:t>foster and adoptive families</a:t>
            </a:r>
            <a:endParaRPr dirty="0">
              <a:solidFill>
                <a:schemeClr val="dk1"/>
              </a:solidFill>
            </a:endParaRPr>
          </a:p>
          <a:p>
            <a:pPr marL="457200" lvl="0" indent="-317500" algn="l" rtl="0">
              <a:spcBef>
                <a:spcPts val="0"/>
              </a:spcBef>
              <a:spcAft>
                <a:spcPts val="0"/>
              </a:spcAft>
              <a:buClr>
                <a:schemeClr val="accent1"/>
              </a:buClr>
              <a:buSzPts val="1400"/>
              <a:buChar char="●"/>
            </a:pPr>
            <a:r>
              <a:rPr lang="en-GB" dirty="0">
                <a:solidFill>
                  <a:schemeClr val="dk1"/>
                </a:solidFill>
              </a:rPr>
              <a:t>intergenerational families (e.g. families that include grandparents)</a:t>
            </a:r>
            <a:endParaRPr dirty="0">
              <a:solidFill>
                <a:schemeClr val="dk1"/>
              </a:solidFill>
            </a:endParaRPr>
          </a:p>
          <a:p>
            <a:pPr marL="0" lvl="0" indent="0" algn="l" rtl="0">
              <a:lnSpc>
                <a:spcPct val="115000"/>
              </a:lnSpc>
              <a:spcBef>
                <a:spcPts val="0"/>
              </a:spcBef>
              <a:spcAft>
                <a:spcPts val="0"/>
              </a:spcAft>
              <a:buNone/>
            </a:pPr>
            <a:r>
              <a:rPr lang="en-GB" dirty="0">
                <a:solidFill>
                  <a:srgbClr val="000000"/>
                </a:solidFill>
              </a:rPr>
              <a:t>Resources used to depict family groups should also be inclusive of wider diversity (e.g. disability, race, religion).</a:t>
            </a:r>
            <a:endParaRPr dirty="0">
              <a:solidFill>
                <a:srgbClr val="000000"/>
              </a:solidFill>
            </a:endParaRPr>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49" name="Google Shape;449;p77"/>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a:solidFill>
                  <a:srgbClr val="004712"/>
                </a:solidFill>
              </a:rPr>
              <a:t>Secondary</a:t>
            </a:r>
            <a:endParaRPr sz="1800">
              <a:solidFill>
                <a:srgbClr val="004712"/>
              </a:solidFill>
            </a:endParaRPr>
          </a:p>
        </p:txBody>
      </p:sp>
      <p:sp>
        <p:nvSpPr>
          <p:cNvPr id="448" name="Google Shape;448;p7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56"/>
        <p:cNvGrpSpPr/>
        <p:nvPr/>
      </p:nvGrpSpPr>
      <p:grpSpPr>
        <a:xfrm>
          <a:off x="0" y="0"/>
          <a:ext cx="0" cy="0"/>
          <a:chOff x="0" y="0"/>
          <a:chExt cx="0" cy="0"/>
        </a:xfrm>
      </p:grpSpPr>
      <p:sp>
        <p:nvSpPr>
          <p:cNvPr id="459" name="Google Shape;459;p7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Happiness and bringing up children</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60" name="Google Shape;460;p78"/>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Explain that healthy, committed relationships can contribute to people’s happiness by providing: </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dirty="0">
                <a:solidFill>
                  <a:srgbClr val="000000"/>
                </a:solidFill>
              </a:rPr>
              <a:t>love and intimacy </a:t>
            </a:r>
            <a:endParaRPr dirty="0">
              <a:solidFill>
                <a:srgbClr val="000000"/>
              </a:solidFill>
            </a:endParaRPr>
          </a:p>
          <a:p>
            <a:pPr marL="457200" lvl="0" indent="-317500" algn="l" rtl="0">
              <a:spcBef>
                <a:spcPts val="0"/>
              </a:spcBef>
              <a:spcAft>
                <a:spcPts val="0"/>
              </a:spcAft>
              <a:buClr>
                <a:schemeClr val="accent1"/>
              </a:buClr>
              <a:buSzPts val="1400"/>
              <a:buChar char="●"/>
            </a:pPr>
            <a:r>
              <a:rPr lang="en-GB" dirty="0">
                <a:solidFill>
                  <a:schemeClr val="dk1"/>
                </a:solidFill>
              </a:rPr>
              <a:t>enjoyment of time spent together</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an opportunity to share everyday experiences and significant moments in life </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a sense of support in facing life’s challenges</a:t>
            </a:r>
            <a:endParaRPr dirty="0">
              <a:solidFill>
                <a:srgbClr val="000000"/>
              </a:solidFill>
            </a:endParaRPr>
          </a:p>
          <a:p>
            <a:pPr marL="0" lvl="0" indent="0" algn="l" rtl="0">
              <a:spcBef>
                <a:spcPts val="1000"/>
              </a:spcBef>
              <a:spcAft>
                <a:spcPts val="0"/>
              </a:spcAft>
              <a:buClr>
                <a:schemeClr val="dk1"/>
              </a:buClr>
              <a:buSzPts val="1100"/>
              <a:buFont typeface="Arial"/>
              <a:buNone/>
            </a:pPr>
            <a:r>
              <a:rPr lang="en-GB" dirty="0">
                <a:solidFill>
                  <a:schemeClr val="dk1"/>
                </a:solidFill>
              </a:rPr>
              <a:t>Explain that a family where people love and are committed to each other provides a good environment for bringing up children.</a:t>
            </a:r>
            <a:endParaRPr dirty="0">
              <a:solidFill>
                <a:schemeClr val="dk1"/>
              </a:solidFill>
            </a:endParaRPr>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61" name="Google Shape;461;p78"/>
          <p:cNvSpPr txBox="1">
            <a:spLocks noGrp="1"/>
          </p:cNvSpPr>
          <p:nvPr>
            <p:ph type="body" idx="2"/>
          </p:nvPr>
        </p:nvSpPr>
        <p:spPr>
          <a:xfrm>
            <a:off x="6178800" y="216425"/>
            <a:ext cx="2762100" cy="20790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a:solidFill>
                  <a:srgbClr val="000000"/>
                </a:solidFill>
              </a:rPr>
              <a:t>STATUTORY GUIDANCE</a:t>
            </a:r>
            <a:br>
              <a:rPr lang="en-GB" sz="1600">
                <a:solidFill>
                  <a:srgbClr val="000000"/>
                </a:solidFill>
              </a:rPr>
            </a:br>
            <a:r>
              <a:rPr lang="en-GB" sz="1600">
                <a:solidFill>
                  <a:srgbClr val="000000"/>
                </a:solidFill>
              </a:rPr>
              <a:t>Know how [committed] relationships might contribute to human happiness and their importance for bringing up children. </a:t>
            </a:r>
            <a:endParaRPr sz="1600"/>
          </a:p>
          <a:p>
            <a:pPr marL="0" lvl="0" indent="0" algn="l" rtl="0">
              <a:lnSpc>
                <a:spcPct val="115000"/>
              </a:lnSpc>
              <a:spcBef>
                <a:spcPts val="0"/>
              </a:spcBef>
              <a:spcAft>
                <a:spcPts val="0"/>
              </a:spcAft>
              <a:buClr>
                <a:schemeClr val="dk1"/>
              </a:buClr>
              <a:buSzPts val="1100"/>
              <a:buNone/>
            </a:pPr>
            <a:endParaRPr sz="1600" i="1"/>
          </a:p>
          <a:p>
            <a:pPr marL="0" lvl="0" indent="0" algn="l" rtl="0">
              <a:lnSpc>
                <a:spcPct val="115000"/>
              </a:lnSpc>
              <a:spcBef>
                <a:spcPts val="0"/>
              </a:spcBef>
              <a:spcAft>
                <a:spcPts val="0"/>
              </a:spcAft>
              <a:buClr>
                <a:schemeClr val="dk1"/>
              </a:buClr>
              <a:buSzPts val="1100"/>
              <a:buNone/>
            </a:pPr>
            <a:endParaRPr sz="1600" i="1"/>
          </a:p>
          <a:p>
            <a:pPr marL="0" lvl="0" indent="0" algn="l" rtl="0">
              <a:lnSpc>
                <a:spcPct val="115000"/>
              </a:lnSpc>
              <a:spcBef>
                <a:spcPts val="1600"/>
              </a:spcBef>
              <a:spcAft>
                <a:spcPts val="0"/>
              </a:spcAft>
              <a:buClr>
                <a:schemeClr val="dk1"/>
              </a:buClr>
              <a:buSzPts val="1100"/>
              <a:buFont typeface="Arial"/>
              <a:buNone/>
            </a:pPr>
            <a:endParaRPr sz="1800"/>
          </a:p>
          <a:p>
            <a:pPr marL="0" lvl="0" indent="0" algn="l" rtl="0">
              <a:lnSpc>
                <a:spcPct val="115000"/>
              </a:lnSpc>
              <a:spcBef>
                <a:spcPts val="1600"/>
              </a:spcBef>
              <a:spcAft>
                <a:spcPts val="1600"/>
              </a:spcAft>
              <a:buSzPts val="1400"/>
              <a:buNone/>
            </a:pPr>
            <a:endParaRPr sz="1800"/>
          </a:p>
        </p:txBody>
      </p:sp>
      <p:sp>
        <p:nvSpPr>
          <p:cNvPr id="458" name="Google Shape;458;p78"/>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a:solidFill>
                  <a:srgbClr val="004712"/>
                </a:solidFill>
              </a:rPr>
              <a:t>Secondary</a:t>
            </a:r>
            <a:endParaRPr sz="1800">
              <a:solidFill>
                <a:srgbClr val="004712"/>
              </a:solidFill>
            </a:endParaRPr>
          </a:p>
        </p:txBody>
      </p:sp>
      <p:sp>
        <p:nvSpPr>
          <p:cNvPr id="457" name="Google Shape;457;p7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65"/>
        <p:cNvGrpSpPr/>
        <p:nvPr/>
      </p:nvGrpSpPr>
      <p:grpSpPr>
        <a:xfrm>
          <a:off x="0" y="0"/>
          <a:ext cx="0" cy="0"/>
          <a:chOff x="0" y="0"/>
          <a:chExt cx="0" cy="0"/>
        </a:xfrm>
      </p:grpSpPr>
      <p:sp>
        <p:nvSpPr>
          <p:cNvPr id="468" name="Google Shape;468;p7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A nurturing environment</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69" name="Google Shape;469;p79"/>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rgbClr val="000000"/>
                </a:solidFill>
              </a:rPr>
              <a:t>Teach that there are many things that affect how a child will grow up, but the </a:t>
            </a:r>
            <a:r>
              <a:rPr lang="en-GB" b="1" dirty="0">
                <a:solidFill>
                  <a:srgbClr val="000000"/>
                </a:solidFill>
              </a:rPr>
              <a:t>environment</a:t>
            </a:r>
            <a:r>
              <a:rPr lang="en-GB" dirty="0">
                <a:solidFill>
                  <a:srgbClr val="000000"/>
                </a:solidFill>
              </a:rPr>
              <a:t> provided by parents and carers plays a crucial role.</a:t>
            </a:r>
            <a:endParaRPr dirty="0">
              <a:solidFill>
                <a:srgbClr val="000000"/>
              </a:solidFill>
            </a:endParaRPr>
          </a:p>
          <a:p>
            <a:pPr marL="0" lvl="0" indent="0" algn="l" rtl="0">
              <a:lnSpc>
                <a:spcPct val="115000"/>
              </a:lnSpc>
              <a:spcBef>
                <a:spcPts val="1000"/>
              </a:spcBef>
              <a:spcAft>
                <a:spcPts val="0"/>
              </a:spcAft>
              <a:buSzPts val="1400"/>
              <a:buNone/>
            </a:pPr>
            <a:r>
              <a:rPr lang="en-GB" dirty="0">
                <a:solidFill>
                  <a:srgbClr val="000000"/>
                </a:solidFill>
              </a:rPr>
              <a:t>Explain that a commitment to providing a loving and safe environment for a child is important. For example, through positive interactions with parents and carers, a child will learn they are valued, and they will value themselves. This will help to shape how they interact with others, inside and outside of the family.  </a:t>
            </a:r>
            <a:endParaRPr dirty="0">
              <a:solidFill>
                <a:srgbClr val="000000"/>
              </a:solidFill>
            </a:endParaRPr>
          </a:p>
          <a:p>
            <a:pPr marL="0" lvl="0" indent="0" algn="l" rtl="0">
              <a:lnSpc>
                <a:spcPct val="115000"/>
              </a:lnSpc>
              <a:spcBef>
                <a:spcPts val="1000"/>
              </a:spcBef>
              <a:spcAft>
                <a:spcPts val="1600"/>
              </a:spcAft>
              <a:buSzPts val="1400"/>
              <a:buNone/>
            </a:pPr>
            <a:r>
              <a:rPr lang="en-GB" dirty="0">
                <a:solidFill>
                  <a:srgbClr val="000000"/>
                </a:solidFill>
              </a:rPr>
              <a:t>Remind pupils that all kinds of families can provide this nurturing environment, including care settings.</a:t>
            </a:r>
            <a:endParaRPr dirty="0">
              <a:highlight>
                <a:srgbClr val="FFFF00"/>
              </a:highlight>
            </a:endParaRPr>
          </a:p>
        </p:txBody>
      </p:sp>
      <p:sp>
        <p:nvSpPr>
          <p:cNvPr id="470" name="Google Shape;470;p79"/>
          <p:cNvSpPr txBox="1">
            <a:spLocks noGrp="1"/>
          </p:cNvSpPr>
          <p:nvPr>
            <p:ph type="body" idx="2"/>
          </p:nvPr>
        </p:nvSpPr>
        <p:spPr>
          <a:xfrm>
            <a:off x="6178800" y="216425"/>
            <a:ext cx="2762100" cy="20790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a:solidFill>
                  <a:srgbClr val="000000"/>
                </a:solidFill>
              </a:rPr>
              <a:t>STATUTORY GUIDANCE</a:t>
            </a:r>
            <a:br>
              <a:rPr lang="en-GB" sz="1600">
                <a:solidFill>
                  <a:srgbClr val="000000"/>
                </a:solidFill>
              </a:rPr>
            </a:br>
            <a:r>
              <a:rPr lang="en-GB" sz="1600">
                <a:solidFill>
                  <a:srgbClr val="000000"/>
                </a:solidFill>
              </a:rPr>
              <a:t>Know how [committed] relationships might contribute to human happiness and their importance for bringing up children. </a:t>
            </a:r>
            <a:endParaRPr sz="1600"/>
          </a:p>
          <a:p>
            <a:pPr marL="0" lvl="0" indent="0" algn="l" rtl="0">
              <a:lnSpc>
                <a:spcPct val="115000"/>
              </a:lnSpc>
              <a:spcBef>
                <a:spcPts val="0"/>
              </a:spcBef>
              <a:spcAft>
                <a:spcPts val="0"/>
              </a:spcAft>
              <a:buClr>
                <a:schemeClr val="dk1"/>
              </a:buClr>
              <a:buSzPts val="1100"/>
              <a:buNone/>
            </a:pPr>
            <a:endParaRPr sz="1600" i="1"/>
          </a:p>
          <a:p>
            <a:pPr marL="0" lvl="0" indent="0" algn="l" rtl="0">
              <a:lnSpc>
                <a:spcPct val="115000"/>
              </a:lnSpc>
              <a:spcBef>
                <a:spcPts val="0"/>
              </a:spcBef>
              <a:spcAft>
                <a:spcPts val="0"/>
              </a:spcAft>
              <a:buClr>
                <a:schemeClr val="dk1"/>
              </a:buClr>
              <a:buSzPts val="1100"/>
              <a:buNone/>
            </a:pPr>
            <a:endParaRPr sz="1600" i="1"/>
          </a:p>
          <a:p>
            <a:pPr marL="0" lvl="0" indent="0" algn="l" rtl="0">
              <a:lnSpc>
                <a:spcPct val="115000"/>
              </a:lnSpc>
              <a:spcBef>
                <a:spcPts val="1600"/>
              </a:spcBef>
              <a:spcAft>
                <a:spcPts val="0"/>
              </a:spcAft>
              <a:buClr>
                <a:schemeClr val="dk1"/>
              </a:buClr>
              <a:buSzPts val="1100"/>
              <a:buFont typeface="Arial"/>
              <a:buNone/>
            </a:pPr>
            <a:endParaRPr sz="1800"/>
          </a:p>
          <a:p>
            <a:pPr marL="0" lvl="0" indent="0" algn="l" rtl="0">
              <a:lnSpc>
                <a:spcPct val="115000"/>
              </a:lnSpc>
              <a:spcBef>
                <a:spcPts val="1600"/>
              </a:spcBef>
              <a:spcAft>
                <a:spcPts val="1600"/>
              </a:spcAft>
              <a:buSzPts val="1400"/>
              <a:buNone/>
            </a:pPr>
            <a:endParaRPr sz="1800"/>
          </a:p>
        </p:txBody>
      </p:sp>
      <p:sp>
        <p:nvSpPr>
          <p:cNvPr id="467" name="Google Shape;467;p79"/>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a:solidFill>
                  <a:srgbClr val="004712"/>
                </a:solidFill>
              </a:rPr>
              <a:t>Secondary</a:t>
            </a:r>
            <a:endParaRPr sz="1800">
              <a:solidFill>
                <a:srgbClr val="004712"/>
              </a:solidFill>
            </a:endParaRPr>
          </a:p>
        </p:txBody>
      </p:sp>
      <p:sp>
        <p:nvSpPr>
          <p:cNvPr id="466" name="Google Shape;466;p7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23</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74"/>
        <p:cNvGrpSpPr/>
        <p:nvPr/>
      </p:nvGrpSpPr>
      <p:grpSpPr>
        <a:xfrm>
          <a:off x="0" y="0"/>
          <a:ext cx="0" cy="0"/>
          <a:chOff x="0" y="0"/>
          <a:chExt cx="0" cy="0"/>
        </a:xfrm>
      </p:grpSpPr>
      <p:sp>
        <p:nvSpPr>
          <p:cNvPr id="477" name="Google Shape;477;p8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Responsibilities of parents/carers</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78" name="Google Shape;478;p80"/>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Explain t</a:t>
            </a:r>
            <a:r>
              <a:rPr lang="en-GB" dirty="0">
                <a:solidFill>
                  <a:srgbClr val="000000"/>
                </a:solidFill>
                <a:highlight>
                  <a:srgbClr val="FFFFFF"/>
                </a:highlight>
              </a:rPr>
              <a:t>hat </a:t>
            </a:r>
            <a:r>
              <a:rPr lang="en-GB" b="1" dirty="0">
                <a:solidFill>
                  <a:srgbClr val="000000"/>
                </a:solidFill>
                <a:highlight>
                  <a:srgbClr val="FFFFFF"/>
                </a:highlight>
              </a:rPr>
              <a:t>parents and carers </a:t>
            </a:r>
            <a:r>
              <a:rPr lang="en-GB" b="1" dirty="0">
                <a:solidFill>
                  <a:srgbClr val="000000"/>
                </a:solidFill>
              </a:rPr>
              <a:t>have responsibility for a child’s needs, safety and development</a:t>
            </a:r>
            <a:r>
              <a:rPr lang="en-GB" dirty="0">
                <a:solidFill>
                  <a:srgbClr val="000000"/>
                </a:solidFill>
              </a:rPr>
              <a:t>, e.g.: </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dirty="0">
                <a:solidFill>
                  <a:schemeClr val="dk1"/>
                </a:solidFill>
              </a:rPr>
              <a:t>supporting physical, social and emotional development and wellbeing</a:t>
            </a:r>
            <a:endParaRPr dirty="0">
              <a:solidFill>
                <a:schemeClr val="dk1"/>
              </a:solidFill>
            </a:endParaRPr>
          </a:p>
          <a:p>
            <a:pPr marL="457200" lvl="0" indent="-317500" algn="l" rtl="0">
              <a:lnSpc>
                <a:spcPct val="115000"/>
              </a:lnSpc>
              <a:spcBef>
                <a:spcPts val="0"/>
              </a:spcBef>
              <a:spcAft>
                <a:spcPts val="0"/>
              </a:spcAft>
              <a:buClr>
                <a:schemeClr val="accent1"/>
              </a:buClr>
              <a:buSzPts val="1400"/>
              <a:buChar char="●"/>
            </a:pPr>
            <a:r>
              <a:rPr lang="en-GB" dirty="0">
                <a:solidFill>
                  <a:schemeClr val="dk1"/>
                </a:solidFill>
              </a:rPr>
              <a:t>supporting education </a:t>
            </a:r>
            <a:endParaRPr dirty="0">
              <a:solidFill>
                <a:schemeClr val="dk1"/>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creating security and a sense of home </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meeting basic needs (e.g. food, drink and clothing)</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providing a loving environment </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chemeClr val="dk1"/>
                </a:solidFill>
              </a:rPr>
              <a:t>supporting them to understand right and wrong</a:t>
            </a:r>
            <a:endParaRPr dirty="0">
              <a:solidFill>
                <a:schemeClr val="dk1"/>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seeking to provide guidance as they progress through life</a:t>
            </a:r>
            <a:endParaRPr dirty="0">
              <a:solidFill>
                <a:srgbClr val="000000"/>
              </a:solidFill>
            </a:endParaRPr>
          </a:p>
          <a:p>
            <a:pPr marL="457200" lvl="0" indent="0" algn="l" rtl="0">
              <a:spcBef>
                <a:spcPts val="0"/>
              </a:spcBef>
              <a:spcAft>
                <a:spcPts val="0"/>
              </a:spcAft>
              <a:buNone/>
            </a:pPr>
            <a:endParaRPr dirty="0">
              <a:solidFill>
                <a:srgbClr val="000000"/>
              </a:solidFill>
              <a:highlight>
                <a:srgbClr val="FFFF00"/>
              </a:highlight>
            </a:endParaRPr>
          </a:p>
          <a:p>
            <a:pPr marL="0" lvl="0" indent="0" algn="l" rtl="0">
              <a:lnSpc>
                <a:spcPct val="115000"/>
              </a:lnSpc>
              <a:spcBef>
                <a:spcPts val="0"/>
              </a:spcBef>
              <a:spcAft>
                <a:spcPts val="0"/>
              </a:spcAft>
              <a:buNone/>
            </a:pPr>
            <a:endParaRPr dirty="0">
              <a:solidFill>
                <a:srgbClr val="000000"/>
              </a:solidFill>
            </a:endParaRPr>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79" name="Google Shape;479;p80"/>
          <p:cNvSpPr txBox="1">
            <a:spLocks noGrp="1"/>
          </p:cNvSpPr>
          <p:nvPr>
            <p:ph type="body" idx="2"/>
          </p:nvPr>
        </p:nvSpPr>
        <p:spPr>
          <a:xfrm>
            <a:off x="6178800" y="216425"/>
            <a:ext cx="2762100" cy="21150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a:solidFill>
                  <a:srgbClr val="000000"/>
                </a:solidFill>
              </a:rPr>
              <a:t>STATUTORY GUIDANCE</a:t>
            </a:r>
            <a:br>
              <a:rPr lang="en-GB" sz="1600">
                <a:solidFill>
                  <a:srgbClr val="000000"/>
                </a:solidFill>
              </a:rPr>
            </a:br>
            <a:r>
              <a:rPr lang="en-GB" sz="1600">
                <a:solidFill>
                  <a:srgbClr val="000000"/>
                </a:solidFill>
              </a:rPr>
              <a:t>Know the roles and responsibilities of parents with respect to raising of children, including the characteristics of successful parenting.</a:t>
            </a:r>
            <a:endParaRPr sz="1600"/>
          </a:p>
          <a:p>
            <a:pPr marL="0" lvl="0" indent="0" algn="l" rtl="0">
              <a:lnSpc>
                <a:spcPct val="115000"/>
              </a:lnSpc>
              <a:spcBef>
                <a:spcPts val="0"/>
              </a:spcBef>
              <a:spcAft>
                <a:spcPts val="0"/>
              </a:spcAft>
              <a:buClr>
                <a:schemeClr val="dk1"/>
              </a:buClr>
              <a:buSzPts val="1100"/>
              <a:buNone/>
            </a:pPr>
            <a:endParaRPr sz="1600" i="1"/>
          </a:p>
          <a:p>
            <a:pPr marL="0" lvl="0" indent="0" algn="l" rtl="0">
              <a:lnSpc>
                <a:spcPct val="115000"/>
              </a:lnSpc>
              <a:spcBef>
                <a:spcPts val="0"/>
              </a:spcBef>
              <a:spcAft>
                <a:spcPts val="0"/>
              </a:spcAft>
              <a:buClr>
                <a:schemeClr val="dk1"/>
              </a:buClr>
              <a:buSzPts val="1100"/>
              <a:buNone/>
            </a:pPr>
            <a:endParaRPr sz="1600" i="1"/>
          </a:p>
          <a:p>
            <a:pPr marL="0" lvl="0" indent="0" algn="l" rtl="0">
              <a:lnSpc>
                <a:spcPct val="115000"/>
              </a:lnSpc>
              <a:spcBef>
                <a:spcPts val="1600"/>
              </a:spcBef>
              <a:spcAft>
                <a:spcPts val="0"/>
              </a:spcAft>
              <a:buClr>
                <a:schemeClr val="dk1"/>
              </a:buClr>
              <a:buSzPts val="1100"/>
              <a:buFont typeface="Arial"/>
              <a:buNone/>
            </a:pPr>
            <a:endParaRPr sz="1800"/>
          </a:p>
          <a:p>
            <a:pPr marL="0" lvl="0" indent="0" algn="l" rtl="0">
              <a:lnSpc>
                <a:spcPct val="115000"/>
              </a:lnSpc>
              <a:spcBef>
                <a:spcPts val="1600"/>
              </a:spcBef>
              <a:spcAft>
                <a:spcPts val="1600"/>
              </a:spcAft>
              <a:buSzPts val="1400"/>
              <a:buNone/>
            </a:pPr>
            <a:endParaRPr sz="1800"/>
          </a:p>
        </p:txBody>
      </p:sp>
      <p:sp>
        <p:nvSpPr>
          <p:cNvPr id="476" name="Google Shape;476;p80"/>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a:solidFill>
                  <a:srgbClr val="004712"/>
                </a:solidFill>
              </a:rPr>
              <a:t>Secondary</a:t>
            </a:r>
            <a:endParaRPr sz="1800">
              <a:solidFill>
                <a:srgbClr val="004712"/>
              </a:solidFill>
            </a:endParaRPr>
          </a:p>
        </p:txBody>
      </p:sp>
      <p:sp>
        <p:nvSpPr>
          <p:cNvPr id="475" name="Google Shape;475;p80"/>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24</a:t>
            </a:fld>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83"/>
        <p:cNvGrpSpPr/>
        <p:nvPr/>
      </p:nvGrpSpPr>
      <p:grpSpPr>
        <a:xfrm>
          <a:off x="0" y="0"/>
          <a:ext cx="0" cy="0"/>
          <a:chOff x="0" y="0"/>
          <a:chExt cx="0" cy="0"/>
        </a:xfrm>
      </p:grpSpPr>
      <p:sp>
        <p:nvSpPr>
          <p:cNvPr id="484" name="Google Shape;484;p81"/>
          <p:cNvSpPr txBox="1">
            <a:spLocks noGrp="1"/>
          </p:cNvSpPr>
          <p:nvPr>
            <p:ph type="title"/>
          </p:nvPr>
        </p:nvSpPr>
        <p:spPr>
          <a:xfrm>
            <a:off x="1490850" y="1947300"/>
            <a:ext cx="6162300" cy="12489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Marriage, civil partnerships and cohabitation</a:t>
            </a:r>
            <a:endParaRPr dirty="0">
              <a:solidFill>
                <a:schemeClr val="accent1"/>
              </a:solidFill>
            </a:endParaRPr>
          </a:p>
        </p:txBody>
      </p:sp>
      <p:sp>
        <p:nvSpPr>
          <p:cNvPr id="485" name="Google Shape;485;p8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GB"/>
              <a:t>25</a:t>
            </a:fld>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89"/>
        <p:cNvGrpSpPr/>
        <p:nvPr/>
      </p:nvGrpSpPr>
      <p:grpSpPr>
        <a:xfrm>
          <a:off x="0" y="0"/>
          <a:ext cx="0" cy="0"/>
          <a:chOff x="0" y="0"/>
          <a:chExt cx="0" cy="0"/>
        </a:xfrm>
      </p:grpSpPr>
      <p:sp>
        <p:nvSpPr>
          <p:cNvPr id="492" name="Google Shape;492;p8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Introducing marriage </a:t>
            </a:r>
            <a:endParaRPr dirty="0">
              <a:solidFill>
                <a:schemeClr val="accent1"/>
              </a:solidFill>
            </a:endParaRPr>
          </a:p>
        </p:txBody>
      </p:sp>
      <p:sp>
        <p:nvSpPr>
          <p:cNvPr id="493" name="Google Shape;493;p82"/>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Teach that </a:t>
            </a:r>
            <a:r>
              <a:rPr lang="en-GB" u="sng" dirty="0">
                <a:solidFill>
                  <a:srgbClr val="0000FF"/>
                </a:solidFill>
                <a:hlinkClick r:id="rId3">
                  <a:extLst>
                    <a:ext uri="{A12FA001-AC4F-418D-AE19-62706E023703}">
                      <ahyp:hlinkClr xmlns:ahyp="http://schemas.microsoft.com/office/drawing/2018/hyperlinkcolor" val="tx"/>
                    </a:ext>
                  </a:extLst>
                </a:hlinkClick>
              </a:rPr>
              <a:t>marriage</a:t>
            </a:r>
            <a:r>
              <a:rPr lang="en-GB" dirty="0">
                <a:solidFill>
                  <a:srgbClr val="000000"/>
                </a:solidFill>
              </a:rPr>
              <a:t> in England is a formal and </a:t>
            </a:r>
            <a:r>
              <a:rPr lang="en-GB" b="1" dirty="0">
                <a:solidFill>
                  <a:srgbClr val="000000"/>
                </a:solidFill>
              </a:rPr>
              <a:t>legally binding long-term union of 2 people</a:t>
            </a:r>
            <a:r>
              <a:rPr lang="en-GB" dirty="0">
                <a:solidFill>
                  <a:srgbClr val="000000"/>
                </a:solidFill>
              </a:rPr>
              <a:t> as partners. </a:t>
            </a:r>
            <a:endParaRPr dirty="0">
              <a:solidFill>
                <a:schemeClr val="dk1"/>
              </a:solidFill>
            </a:endParaRPr>
          </a:p>
          <a:p>
            <a:pPr marL="0" lvl="0" indent="0" algn="l" rtl="0">
              <a:spcBef>
                <a:spcPts val="1000"/>
              </a:spcBef>
              <a:spcAft>
                <a:spcPts val="0"/>
              </a:spcAft>
              <a:buClr>
                <a:schemeClr val="dk1"/>
              </a:buClr>
              <a:buSzPts val="1100"/>
              <a:buFont typeface="Arial"/>
              <a:buNone/>
            </a:pPr>
            <a:r>
              <a:rPr lang="en-GB" dirty="0">
                <a:solidFill>
                  <a:schemeClr val="dk1"/>
                </a:solidFill>
              </a:rPr>
              <a:t>Couples marry for many reasons, including because: </a:t>
            </a:r>
            <a:endParaRPr dirty="0">
              <a:solidFill>
                <a:schemeClr val="dk1"/>
              </a:solidFill>
            </a:endParaRPr>
          </a:p>
          <a:p>
            <a:pPr marL="457200" lvl="0" indent="-317500" algn="l" rtl="0">
              <a:spcBef>
                <a:spcPts val="1000"/>
              </a:spcBef>
              <a:spcAft>
                <a:spcPts val="0"/>
              </a:spcAft>
              <a:buClr>
                <a:schemeClr val="accent1"/>
              </a:buClr>
              <a:buSzPts val="1400"/>
              <a:buChar char="●"/>
            </a:pPr>
            <a:r>
              <a:rPr lang="en-GB" dirty="0">
                <a:solidFill>
                  <a:schemeClr val="dk1"/>
                </a:solidFill>
              </a:rPr>
              <a:t>they have chosen to remain </a:t>
            </a:r>
            <a:r>
              <a:rPr lang="en-GB" b="1" dirty="0">
                <a:solidFill>
                  <a:schemeClr val="dk1"/>
                </a:solidFill>
              </a:rPr>
              <a:t>committed</a:t>
            </a:r>
            <a:r>
              <a:rPr lang="en-GB" dirty="0">
                <a:solidFill>
                  <a:schemeClr val="dk1"/>
                </a:solidFill>
              </a:rPr>
              <a:t> </a:t>
            </a:r>
            <a:endParaRPr dirty="0">
              <a:solidFill>
                <a:schemeClr val="dk1"/>
              </a:solidFill>
            </a:endParaRPr>
          </a:p>
          <a:p>
            <a:pPr marL="457200" lvl="0" indent="-317500" algn="l" rtl="0">
              <a:spcBef>
                <a:spcPts val="0"/>
              </a:spcBef>
              <a:spcAft>
                <a:spcPts val="0"/>
              </a:spcAft>
              <a:buClr>
                <a:schemeClr val="accent1"/>
              </a:buClr>
              <a:buSzPts val="1400"/>
              <a:buChar char="●"/>
            </a:pPr>
            <a:r>
              <a:rPr lang="en-GB" dirty="0">
                <a:solidFill>
                  <a:schemeClr val="dk1"/>
                </a:solidFill>
              </a:rPr>
              <a:t>they believe marriage provides </a:t>
            </a:r>
            <a:r>
              <a:rPr lang="en-GB" b="1" dirty="0">
                <a:solidFill>
                  <a:schemeClr val="dk1"/>
                </a:solidFill>
              </a:rPr>
              <a:t>stability</a:t>
            </a:r>
            <a:r>
              <a:rPr lang="en-GB" dirty="0">
                <a:solidFill>
                  <a:schemeClr val="dk1"/>
                </a:solidFill>
              </a:rPr>
              <a:t> for a family</a:t>
            </a:r>
            <a:endParaRPr dirty="0">
              <a:solidFill>
                <a:schemeClr val="dk1"/>
              </a:solidFill>
            </a:endParaRPr>
          </a:p>
          <a:p>
            <a:pPr marL="457200" lvl="0" indent="-317500" algn="l" rtl="0">
              <a:spcBef>
                <a:spcPts val="0"/>
              </a:spcBef>
              <a:spcAft>
                <a:spcPts val="0"/>
              </a:spcAft>
              <a:buClr>
                <a:schemeClr val="accent1"/>
              </a:buClr>
              <a:buSzPts val="1400"/>
              <a:buChar char="●"/>
            </a:pPr>
            <a:r>
              <a:rPr lang="en-GB" dirty="0">
                <a:solidFill>
                  <a:schemeClr val="dk1"/>
                </a:solidFill>
              </a:rPr>
              <a:t>they want additional</a:t>
            </a:r>
            <a:r>
              <a:rPr lang="en-GB" b="1" dirty="0">
                <a:solidFill>
                  <a:schemeClr val="dk1"/>
                </a:solidFill>
              </a:rPr>
              <a:t> legal rights</a:t>
            </a:r>
            <a:r>
              <a:rPr lang="en-GB" dirty="0">
                <a:solidFill>
                  <a:schemeClr val="dk1"/>
                </a:solidFill>
              </a:rPr>
              <a:t> and protections</a:t>
            </a:r>
            <a:endParaRPr dirty="0">
              <a:solidFill>
                <a:schemeClr val="dk1"/>
              </a:solidFill>
            </a:endParaRPr>
          </a:p>
          <a:p>
            <a:pPr marL="457200" lvl="0" indent="-317500" algn="l" rtl="0">
              <a:spcBef>
                <a:spcPts val="0"/>
              </a:spcBef>
              <a:spcAft>
                <a:spcPts val="0"/>
              </a:spcAft>
              <a:buClr>
                <a:schemeClr val="accent1"/>
              </a:buClr>
              <a:buSzPts val="1400"/>
              <a:buChar char="●"/>
            </a:pPr>
            <a:r>
              <a:rPr lang="en-GB" dirty="0">
                <a:solidFill>
                  <a:schemeClr val="dk1"/>
                </a:solidFill>
              </a:rPr>
              <a:t>marriage is important in their </a:t>
            </a:r>
            <a:r>
              <a:rPr lang="en-GB" b="1" dirty="0">
                <a:solidFill>
                  <a:schemeClr val="dk1"/>
                </a:solidFill>
              </a:rPr>
              <a:t>religion, culture or tradition</a:t>
            </a:r>
            <a:endParaRPr dirty="0">
              <a:solidFill>
                <a:schemeClr val="dk1"/>
              </a:solidFill>
            </a:endParaRPr>
          </a:p>
          <a:p>
            <a:pPr marL="0" lvl="0" indent="0" algn="l" rtl="0">
              <a:spcBef>
                <a:spcPts val="1000"/>
              </a:spcBef>
              <a:spcAft>
                <a:spcPts val="0"/>
              </a:spcAft>
              <a:buNone/>
            </a:pPr>
            <a:r>
              <a:rPr lang="en-GB" dirty="0">
                <a:solidFill>
                  <a:schemeClr val="dk1"/>
                </a:solidFill>
              </a:rPr>
              <a:t>Teachers may explain the process of marriage (e.g. witnesses, giving notice) and explore some of the ways in which marriage is celebrated in different cultures.</a:t>
            </a:r>
            <a:endParaRPr dirty="0">
              <a:solidFill>
                <a:schemeClr val="dk1"/>
              </a:solidFill>
              <a:highlight>
                <a:schemeClr val="accent6"/>
              </a:highlight>
            </a:endParaRPr>
          </a:p>
          <a:p>
            <a:pPr marL="0" lvl="0" indent="0" algn="l" rtl="0">
              <a:spcBef>
                <a:spcPts val="1000"/>
              </a:spcBef>
              <a:spcAft>
                <a:spcPts val="0"/>
              </a:spcAft>
              <a:buNone/>
            </a:pPr>
            <a:endParaRPr dirty="0">
              <a:solidFill>
                <a:schemeClr val="dk1"/>
              </a:solidFill>
              <a:highlight>
                <a:schemeClr val="accent6"/>
              </a:highlight>
            </a:endParaRPr>
          </a:p>
          <a:p>
            <a:pPr marL="0" lvl="0" indent="0" algn="l" rtl="0">
              <a:spcBef>
                <a:spcPts val="1000"/>
              </a:spcBef>
              <a:spcAft>
                <a:spcPts val="0"/>
              </a:spcAft>
              <a:buClr>
                <a:schemeClr val="dk1"/>
              </a:buClr>
              <a:buSzPts val="1100"/>
              <a:buFont typeface="Arial"/>
              <a:buNone/>
            </a:pPr>
            <a:endParaRPr dirty="0">
              <a:solidFill>
                <a:schemeClr val="dk1"/>
              </a:solidFill>
            </a:endParaRPr>
          </a:p>
          <a:p>
            <a:pPr marL="0" lvl="0" indent="0" algn="l" rtl="0">
              <a:lnSpc>
                <a:spcPct val="115000"/>
              </a:lnSpc>
              <a:spcBef>
                <a:spcPts val="0"/>
              </a:spcBef>
              <a:spcAft>
                <a:spcPts val="0"/>
              </a:spcAft>
              <a:buNone/>
            </a:pPr>
            <a:endParaRPr dirty="0">
              <a:solidFill>
                <a:srgbClr val="000000"/>
              </a:solidFill>
            </a:endParaRPr>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94" name="Google Shape;494;p82"/>
          <p:cNvSpPr txBox="1">
            <a:spLocks noGrp="1"/>
          </p:cNvSpPr>
          <p:nvPr>
            <p:ph type="body" idx="2"/>
          </p:nvPr>
        </p:nvSpPr>
        <p:spPr>
          <a:xfrm>
            <a:off x="6178800" y="216425"/>
            <a:ext cx="2762100" cy="37467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what marriage is, including its legal status e.g. that marriage carries legal rights and protections not available to couples who are cohabiting or who have married, for example, in an unregistered religious ceremony. </a:t>
            </a:r>
            <a:br>
              <a:rPr lang="en-GB" sz="1600" dirty="0">
                <a:solidFill>
                  <a:srgbClr val="000000"/>
                </a:solidFill>
              </a:rPr>
            </a:br>
            <a:r>
              <a:rPr lang="en-GB" sz="1600" dirty="0">
                <a:solidFill>
                  <a:schemeClr val="dk1"/>
                </a:solidFill>
              </a:rPr>
              <a:t>Know why marriage is an important relationship choice for many couples...</a:t>
            </a:r>
            <a:endParaRPr sz="18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solidFill>
                <a:srgbClr val="000000"/>
              </a:solidFill>
            </a:endParaRPr>
          </a:p>
        </p:txBody>
      </p:sp>
      <p:sp>
        <p:nvSpPr>
          <p:cNvPr id="491" name="Google Shape;491;p82"/>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a:solidFill>
                  <a:srgbClr val="004712"/>
                </a:solidFill>
              </a:rPr>
              <a:t>Secondary</a:t>
            </a:r>
            <a:endParaRPr sz="1800">
              <a:solidFill>
                <a:srgbClr val="004712"/>
              </a:solidFill>
            </a:endParaRPr>
          </a:p>
        </p:txBody>
      </p:sp>
      <p:sp>
        <p:nvSpPr>
          <p:cNvPr id="490" name="Google Shape;490;p8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26</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98"/>
        <p:cNvGrpSpPr/>
        <p:nvPr/>
      </p:nvGrpSpPr>
      <p:grpSpPr>
        <a:xfrm>
          <a:off x="0" y="0"/>
          <a:ext cx="0" cy="0"/>
          <a:chOff x="0" y="0"/>
          <a:chExt cx="0" cy="0"/>
        </a:xfrm>
      </p:grpSpPr>
      <p:sp>
        <p:nvSpPr>
          <p:cNvPr id="501" name="Google Shape;501;p8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Who can marry</a:t>
            </a:r>
            <a:endParaRPr dirty="0">
              <a:solidFill>
                <a:schemeClr val="accent1"/>
              </a:solidFill>
            </a:endParaRPr>
          </a:p>
        </p:txBody>
      </p:sp>
      <p:sp>
        <p:nvSpPr>
          <p:cNvPr id="502" name="Google Shape;502;p83"/>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dk1"/>
                </a:solidFill>
              </a:rPr>
              <a:t>Explain that in England people can get married at:</a:t>
            </a:r>
            <a:endParaRPr dirty="0">
              <a:solidFill>
                <a:schemeClr val="dk1"/>
              </a:solidFill>
            </a:endParaRPr>
          </a:p>
          <a:p>
            <a:pPr marL="457200" lvl="0" indent="-317500" algn="l" rtl="0">
              <a:spcBef>
                <a:spcPts val="1000"/>
              </a:spcBef>
              <a:spcAft>
                <a:spcPts val="0"/>
              </a:spcAft>
              <a:buClr>
                <a:schemeClr val="accent1"/>
              </a:buClr>
              <a:buSzPts val="1400"/>
              <a:buChar char="●"/>
            </a:pPr>
            <a:r>
              <a:rPr lang="en-GB" dirty="0">
                <a:solidFill>
                  <a:schemeClr val="dk1"/>
                </a:solidFill>
              </a:rPr>
              <a:t>16 (with parental permission or permission of court)</a:t>
            </a:r>
            <a:endParaRPr dirty="0">
              <a:solidFill>
                <a:schemeClr val="dk1"/>
              </a:solidFill>
            </a:endParaRPr>
          </a:p>
          <a:p>
            <a:pPr marL="457200" lvl="0" indent="-317500" algn="l" rtl="0">
              <a:spcBef>
                <a:spcPts val="0"/>
              </a:spcBef>
              <a:spcAft>
                <a:spcPts val="0"/>
              </a:spcAft>
              <a:buClr>
                <a:schemeClr val="accent1"/>
              </a:buClr>
              <a:buSzPts val="1400"/>
              <a:buChar char="●"/>
            </a:pPr>
            <a:r>
              <a:rPr lang="en-GB" dirty="0">
                <a:solidFill>
                  <a:schemeClr val="dk1"/>
                </a:solidFill>
              </a:rPr>
              <a:t>18 without parental permission</a:t>
            </a:r>
            <a:endParaRPr dirty="0">
              <a:solidFill>
                <a:srgbClr val="000000"/>
              </a:solidFill>
            </a:endParaRPr>
          </a:p>
          <a:p>
            <a:pPr marL="0" lvl="0" indent="0" algn="l" rtl="0">
              <a:lnSpc>
                <a:spcPct val="115000"/>
              </a:lnSpc>
              <a:spcBef>
                <a:spcPts val="1000"/>
              </a:spcBef>
              <a:spcAft>
                <a:spcPts val="0"/>
              </a:spcAft>
              <a:buNone/>
            </a:pPr>
            <a:r>
              <a:rPr lang="en-GB" dirty="0">
                <a:solidFill>
                  <a:schemeClr val="dk1"/>
                </a:solidFill>
              </a:rPr>
              <a:t>Teach that in England, 2 people of either sex can legally marry (e.g. same-sex couples). </a:t>
            </a:r>
          </a:p>
          <a:p>
            <a:pPr marL="0" lvl="0" indent="0" algn="l" rtl="0">
              <a:lnSpc>
                <a:spcPct val="115000"/>
              </a:lnSpc>
              <a:spcBef>
                <a:spcPts val="1000"/>
              </a:spcBef>
              <a:spcAft>
                <a:spcPts val="0"/>
              </a:spcAft>
              <a:buNone/>
            </a:pPr>
            <a:r>
              <a:rPr lang="en-GB" dirty="0">
                <a:solidFill>
                  <a:schemeClr val="dk1"/>
                </a:solidFill>
              </a:rPr>
              <a:t>Teachers may also want to give examples of people who cannot marry, such as: </a:t>
            </a:r>
            <a:endParaRPr dirty="0">
              <a:solidFill>
                <a:schemeClr val="dk1"/>
              </a:solidFill>
            </a:endParaRPr>
          </a:p>
          <a:p>
            <a:pPr marL="457200" lvl="0" indent="-317500" algn="l" rtl="0">
              <a:spcBef>
                <a:spcPts val="1000"/>
              </a:spcBef>
              <a:spcAft>
                <a:spcPts val="0"/>
              </a:spcAft>
              <a:buClr>
                <a:schemeClr val="accent1"/>
              </a:buClr>
              <a:buSzPts val="1400"/>
              <a:buChar char="●"/>
            </a:pPr>
            <a:r>
              <a:rPr lang="en-GB" dirty="0">
                <a:solidFill>
                  <a:schemeClr val="dk1"/>
                </a:solidFill>
              </a:rPr>
              <a:t>people who are already currently married</a:t>
            </a:r>
            <a:endParaRPr dirty="0">
              <a:solidFill>
                <a:schemeClr val="dk1"/>
              </a:solidFill>
            </a:endParaRPr>
          </a:p>
          <a:p>
            <a:pPr marL="457200" lvl="0" indent="-317500" algn="l" rtl="0">
              <a:spcBef>
                <a:spcPts val="0"/>
              </a:spcBef>
              <a:spcAft>
                <a:spcPts val="0"/>
              </a:spcAft>
              <a:buClr>
                <a:schemeClr val="accent1"/>
              </a:buClr>
              <a:buSzPts val="1400"/>
              <a:buChar char="●"/>
            </a:pPr>
            <a:r>
              <a:rPr lang="en-GB" dirty="0">
                <a:solidFill>
                  <a:schemeClr val="dk1"/>
                </a:solidFill>
              </a:rPr>
              <a:t>people who are </a:t>
            </a:r>
            <a:r>
              <a:rPr lang="en-GB" u="sng" dirty="0">
                <a:solidFill>
                  <a:srgbClr val="0000FF"/>
                </a:solidFill>
                <a:hlinkClick r:id="rId3">
                  <a:extLst>
                    <a:ext uri="{A12FA001-AC4F-418D-AE19-62706E023703}">
                      <ahyp:hlinkClr xmlns:ahyp="http://schemas.microsoft.com/office/drawing/2018/hyperlinkcolor" val="tx"/>
                    </a:ext>
                  </a:extLst>
                </a:hlinkClick>
              </a:rPr>
              <a:t>related in certain ways</a:t>
            </a:r>
            <a:r>
              <a:rPr lang="en-GB" dirty="0">
                <a:solidFill>
                  <a:schemeClr val="dk1"/>
                </a:solidFill>
              </a:rPr>
              <a:t>, e.g. siblings</a:t>
            </a:r>
            <a:endParaRPr dirty="0">
              <a:solidFill>
                <a:schemeClr val="dk1"/>
              </a:solidFill>
            </a:endParaRPr>
          </a:p>
          <a:p>
            <a:pPr marL="0" lvl="0" indent="0" algn="l" rtl="0">
              <a:lnSpc>
                <a:spcPct val="115000"/>
              </a:lnSpc>
              <a:spcBef>
                <a:spcPts val="1000"/>
              </a:spcBef>
              <a:spcAft>
                <a:spcPts val="0"/>
              </a:spcAft>
              <a:buNone/>
            </a:pPr>
            <a:endParaRPr dirty="0">
              <a:solidFill>
                <a:schemeClr val="dk1"/>
              </a:solidFill>
            </a:endParaRPr>
          </a:p>
          <a:p>
            <a:pPr marL="0" lvl="0" indent="0" algn="l" rtl="0">
              <a:lnSpc>
                <a:spcPct val="115000"/>
              </a:lnSpc>
              <a:spcBef>
                <a:spcPts val="0"/>
              </a:spcBef>
              <a:spcAft>
                <a:spcPts val="0"/>
              </a:spcAft>
              <a:buNone/>
            </a:pPr>
            <a:endParaRPr dirty="0">
              <a:solidFill>
                <a:srgbClr val="000000"/>
              </a:solidFill>
            </a:endParaRPr>
          </a:p>
          <a:p>
            <a:pPr marL="0" lvl="0" indent="0" algn="l" rtl="0">
              <a:lnSpc>
                <a:spcPct val="115000"/>
              </a:lnSpc>
              <a:spcBef>
                <a:spcPts val="0"/>
              </a:spcBef>
              <a:spcAft>
                <a:spcPts val="0"/>
              </a:spcAft>
              <a:buNone/>
            </a:pPr>
            <a:endParaRPr dirty="0">
              <a:solidFill>
                <a:srgbClr val="000000"/>
              </a:solidFill>
            </a:endParaRPr>
          </a:p>
          <a:p>
            <a:pPr marL="0" lvl="0" indent="0" algn="l" rtl="0">
              <a:lnSpc>
                <a:spcPct val="115000"/>
              </a:lnSpc>
              <a:spcBef>
                <a:spcPts val="0"/>
              </a:spcBef>
              <a:spcAft>
                <a:spcPts val="0"/>
              </a:spcAft>
              <a:buNone/>
            </a:pPr>
            <a:endParaRPr dirty="0">
              <a:solidFill>
                <a:srgbClr val="000000"/>
              </a:solidFill>
            </a:endParaRPr>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503" name="Google Shape;503;p83"/>
          <p:cNvSpPr txBox="1">
            <a:spLocks noGrp="1"/>
          </p:cNvSpPr>
          <p:nvPr>
            <p:ph type="body" idx="2"/>
          </p:nvPr>
        </p:nvSpPr>
        <p:spPr>
          <a:xfrm>
            <a:off x="6178800" y="216425"/>
            <a:ext cx="2762100" cy="29322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what marriage is, including its legal status e.g. that marriage carries legal rights and protections not available to couples who are cohabiting or who have married, for example, in an unregistered religious ceremony. </a:t>
            </a:r>
            <a:endParaRPr sz="1800" dirty="0"/>
          </a:p>
        </p:txBody>
      </p:sp>
      <p:sp>
        <p:nvSpPr>
          <p:cNvPr id="500" name="Google Shape;500;p8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a:solidFill>
                  <a:srgbClr val="004712"/>
                </a:solidFill>
              </a:rPr>
              <a:t>Secondary</a:t>
            </a:r>
            <a:endParaRPr sz="1800">
              <a:solidFill>
                <a:srgbClr val="004712"/>
              </a:solidFill>
            </a:endParaRPr>
          </a:p>
        </p:txBody>
      </p:sp>
      <p:sp>
        <p:nvSpPr>
          <p:cNvPr id="499" name="Google Shape;499;p8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27</a:t>
            </a:fld>
            <a:endParaRP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07"/>
        <p:cNvGrpSpPr/>
        <p:nvPr/>
      </p:nvGrpSpPr>
      <p:grpSpPr>
        <a:xfrm>
          <a:off x="0" y="0"/>
          <a:ext cx="0" cy="0"/>
          <a:chOff x="0" y="0"/>
          <a:chExt cx="0" cy="0"/>
        </a:xfrm>
      </p:grpSpPr>
      <p:sp>
        <p:nvSpPr>
          <p:cNvPr id="510" name="Google Shape;510;p84"/>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Marriage rights and protections (1) </a:t>
            </a:r>
            <a:endParaRPr dirty="0">
              <a:solidFill>
                <a:schemeClr val="accent1"/>
              </a:solidFill>
            </a:endParaRPr>
          </a:p>
        </p:txBody>
      </p:sp>
      <p:sp>
        <p:nvSpPr>
          <p:cNvPr id="511" name="Google Shape;511;p84"/>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Teach that </a:t>
            </a:r>
            <a:r>
              <a:rPr lang="en-GB" b="1" dirty="0">
                <a:solidFill>
                  <a:srgbClr val="000000"/>
                </a:solidFill>
              </a:rPr>
              <a:t>married couples have certain legal rights and protections</a:t>
            </a:r>
            <a:r>
              <a:rPr lang="en-GB" dirty="0">
                <a:solidFill>
                  <a:srgbClr val="000000"/>
                </a:solidFill>
              </a:rPr>
              <a:t>.</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For example, married couples: </a:t>
            </a:r>
            <a:endParaRPr dirty="0">
              <a:solidFill>
                <a:srgbClr val="FF0000"/>
              </a:solidFill>
            </a:endParaRPr>
          </a:p>
          <a:p>
            <a:pPr marL="457200" lvl="0" indent="-317500" algn="l" rtl="0">
              <a:spcBef>
                <a:spcPts val="1000"/>
              </a:spcBef>
              <a:spcAft>
                <a:spcPts val="0"/>
              </a:spcAft>
              <a:buClr>
                <a:schemeClr val="accent1"/>
              </a:buClr>
              <a:buSzPts val="1400"/>
              <a:buChar char="●"/>
            </a:pPr>
            <a:r>
              <a:rPr lang="en-GB" dirty="0">
                <a:solidFill>
                  <a:schemeClr val="dk1"/>
                </a:solidFill>
              </a:rPr>
              <a:t>have automatic parental rights over their child </a:t>
            </a:r>
            <a:endParaRPr dirty="0">
              <a:solidFill>
                <a:schemeClr val="dk1"/>
              </a:solidFill>
            </a:endParaRPr>
          </a:p>
          <a:p>
            <a:pPr marL="457200" lvl="0" indent="-317500" algn="l" rtl="0">
              <a:spcBef>
                <a:spcPts val="0"/>
              </a:spcBef>
              <a:spcAft>
                <a:spcPts val="0"/>
              </a:spcAft>
              <a:buClr>
                <a:schemeClr val="accent1"/>
              </a:buClr>
              <a:buSzPts val="1400"/>
              <a:buChar char="●"/>
            </a:pPr>
            <a:r>
              <a:rPr lang="en-GB" dirty="0">
                <a:solidFill>
                  <a:schemeClr val="dk1"/>
                </a:solidFill>
              </a:rPr>
              <a:t>have a legal duty to financially support each other and their children</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both have a right to live in the matrimonial home </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can claim tax allowances aimed at married couples</a:t>
            </a:r>
            <a:endParaRPr dirty="0">
              <a:solidFill>
                <a:srgbClr val="000000"/>
              </a:solidFill>
            </a:endParaRPr>
          </a:p>
          <a:p>
            <a:pPr marL="0" lvl="0" indent="0" algn="l" rtl="0">
              <a:lnSpc>
                <a:spcPct val="115000"/>
              </a:lnSpc>
              <a:spcBef>
                <a:spcPts val="0"/>
              </a:spcBef>
              <a:spcAft>
                <a:spcPts val="0"/>
              </a:spcAft>
              <a:buNone/>
            </a:pPr>
            <a:endParaRPr dirty="0">
              <a:solidFill>
                <a:srgbClr val="000000"/>
              </a:solidFill>
            </a:endParaRPr>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512" name="Google Shape;512;p84"/>
          <p:cNvSpPr txBox="1">
            <a:spLocks noGrp="1"/>
          </p:cNvSpPr>
          <p:nvPr>
            <p:ph type="body" idx="2"/>
          </p:nvPr>
        </p:nvSpPr>
        <p:spPr>
          <a:xfrm>
            <a:off x="6178800" y="216425"/>
            <a:ext cx="2762100" cy="29322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what marriage is, including its legal status e.g. that marriage carries legal rights and protections not available to couples who are cohabiting or who have married, for example, in an unregistered religious ceremony. </a:t>
            </a:r>
            <a:endParaRPr sz="1800" dirty="0"/>
          </a:p>
          <a:p>
            <a:pPr marL="0" lvl="0" indent="0" algn="l" rtl="0">
              <a:lnSpc>
                <a:spcPct val="115000"/>
              </a:lnSpc>
              <a:spcBef>
                <a:spcPts val="1600"/>
              </a:spcBef>
              <a:spcAft>
                <a:spcPts val="1600"/>
              </a:spcAft>
              <a:buSzPts val="1400"/>
              <a:buNone/>
            </a:pPr>
            <a:endParaRPr sz="1800" dirty="0"/>
          </a:p>
        </p:txBody>
      </p:sp>
      <p:sp>
        <p:nvSpPr>
          <p:cNvPr id="509" name="Google Shape;509;p84"/>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a:solidFill>
                  <a:srgbClr val="004712"/>
                </a:solidFill>
              </a:rPr>
              <a:t>Secondary</a:t>
            </a:r>
            <a:endParaRPr sz="1800">
              <a:solidFill>
                <a:srgbClr val="004712"/>
              </a:solidFill>
            </a:endParaRPr>
          </a:p>
        </p:txBody>
      </p:sp>
      <p:sp>
        <p:nvSpPr>
          <p:cNvPr id="508" name="Google Shape;508;p84"/>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28</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16"/>
        <p:cNvGrpSpPr/>
        <p:nvPr/>
      </p:nvGrpSpPr>
      <p:grpSpPr>
        <a:xfrm>
          <a:off x="0" y="0"/>
          <a:ext cx="0" cy="0"/>
          <a:chOff x="0" y="0"/>
          <a:chExt cx="0" cy="0"/>
        </a:xfrm>
      </p:grpSpPr>
      <p:sp>
        <p:nvSpPr>
          <p:cNvPr id="519" name="Google Shape;519;p8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Marriage rights and protections (2) </a:t>
            </a:r>
            <a:endParaRPr dirty="0">
              <a:solidFill>
                <a:schemeClr val="accent1"/>
              </a:solidFill>
            </a:endParaRPr>
          </a:p>
        </p:txBody>
      </p:sp>
      <p:sp>
        <p:nvSpPr>
          <p:cNvPr id="520" name="Google Shape;520;p85"/>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1200"/>
              </a:spcBef>
              <a:spcAft>
                <a:spcPts val="0"/>
              </a:spcAft>
              <a:buNone/>
            </a:pPr>
            <a:r>
              <a:rPr lang="en-GB" dirty="0">
                <a:solidFill>
                  <a:srgbClr val="000000"/>
                </a:solidFill>
              </a:rPr>
              <a:t>Married couples and civil partners usually</a:t>
            </a:r>
            <a:r>
              <a:rPr lang="en-GB" i="1" dirty="0">
                <a:solidFill>
                  <a:srgbClr val="000000"/>
                </a:solidFill>
              </a:rPr>
              <a:t>:</a:t>
            </a:r>
            <a:endParaRPr i="1" dirty="0">
              <a:solidFill>
                <a:srgbClr val="000000"/>
              </a:solidFill>
            </a:endParaRPr>
          </a:p>
          <a:p>
            <a:pPr marL="457200" lvl="0" indent="-342900" algn="l" rtl="0">
              <a:spcBef>
                <a:spcPts val="1200"/>
              </a:spcBef>
              <a:spcAft>
                <a:spcPts val="0"/>
              </a:spcAft>
              <a:buClr>
                <a:schemeClr val="accent1"/>
              </a:buClr>
              <a:buSzPts val="1800"/>
              <a:buChar char="●"/>
            </a:pPr>
            <a:r>
              <a:rPr lang="en-GB" dirty="0">
                <a:solidFill>
                  <a:srgbClr val="000000"/>
                </a:solidFill>
              </a:rPr>
              <a:t>have a right to their own assets (e.g. property), but these may be taken into consideration if you choose to divorce</a:t>
            </a:r>
            <a:endParaRPr dirty="0">
              <a:solidFill>
                <a:srgbClr val="000000"/>
              </a:solidFill>
            </a:endParaRPr>
          </a:p>
          <a:p>
            <a:pPr marL="457200" lvl="0" indent="-342900" algn="l" rtl="0">
              <a:spcBef>
                <a:spcPts val="0"/>
              </a:spcBef>
              <a:spcAft>
                <a:spcPts val="0"/>
              </a:spcAft>
              <a:buClr>
                <a:schemeClr val="accent1"/>
              </a:buClr>
              <a:buSzPts val="1800"/>
              <a:buChar char="●"/>
            </a:pPr>
            <a:r>
              <a:rPr lang="en-GB" dirty="0">
                <a:solidFill>
                  <a:srgbClr val="000000"/>
                </a:solidFill>
              </a:rPr>
              <a:t>have the right to a partner’s assets when they die, without paying </a:t>
            </a:r>
            <a:r>
              <a:rPr lang="en-GB" dirty="0">
                <a:solidFill>
                  <a:srgbClr val="0000FF"/>
                </a:solidFill>
                <a:hlinkClick r:id="rId3">
                  <a:extLst>
                    <a:ext uri="{A12FA001-AC4F-418D-AE19-62706E023703}">
                      <ahyp:hlinkClr xmlns:ahyp="http://schemas.microsoft.com/office/drawing/2018/hyperlinkcolor" val="tx"/>
                    </a:ext>
                  </a:extLst>
                </a:hlinkClick>
              </a:rPr>
              <a:t>inheritance tax</a:t>
            </a:r>
            <a:r>
              <a:rPr lang="en-GB" dirty="0">
                <a:solidFill>
                  <a:srgbClr val="000000"/>
                </a:solidFill>
              </a:rPr>
              <a:t>, provided anything over the inheritance tax threshold has been left to the partner in a will</a:t>
            </a:r>
            <a:endParaRPr dirty="0">
              <a:solidFill>
                <a:srgbClr val="000000"/>
              </a:solidFill>
            </a:endParaRPr>
          </a:p>
          <a:p>
            <a:pPr marL="457200" lvl="0" indent="-342900" algn="l" rtl="0">
              <a:spcBef>
                <a:spcPts val="0"/>
              </a:spcBef>
              <a:spcAft>
                <a:spcPts val="0"/>
              </a:spcAft>
              <a:buClr>
                <a:schemeClr val="accent1"/>
              </a:buClr>
              <a:buSzPts val="1800"/>
              <a:buChar char="●"/>
            </a:pPr>
            <a:r>
              <a:rPr lang="en-GB" dirty="0">
                <a:solidFill>
                  <a:srgbClr val="000000"/>
                </a:solidFill>
              </a:rPr>
              <a:t>inherit at least part of their partner’s estate if the person who died doesn’t leave a will, under the rules of intestacy</a:t>
            </a:r>
            <a:endParaRPr dirty="0">
              <a:solidFill>
                <a:srgbClr val="000000"/>
              </a:solidFill>
            </a:endParaRPr>
          </a:p>
          <a:p>
            <a:pPr marL="457200" lvl="0" indent="0" algn="l" rtl="0">
              <a:lnSpc>
                <a:spcPct val="115000"/>
              </a:lnSpc>
              <a:spcBef>
                <a:spcPts val="1200"/>
              </a:spcBef>
              <a:spcAft>
                <a:spcPts val="0"/>
              </a:spcAft>
              <a:buNone/>
            </a:pPr>
            <a:endParaRPr dirty="0">
              <a:solidFill>
                <a:schemeClr val="dk1"/>
              </a:solidFill>
              <a:highlight>
                <a:srgbClr val="D9EAD3"/>
              </a:highlight>
            </a:endParaRPr>
          </a:p>
          <a:p>
            <a:pPr marL="457200" lvl="0" indent="0" algn="l" rtl="0">
              <a:lnSpc>
                <a:spcPct val="115000"/>
              </a:lnSpc>
              <a:spcBef>
                <a:spcPts val="0"/>
              </a:spcBef>
              <a:spcAft>
                <a:spcPts val="0"/>
              </a:spcAft>
              <a:buNone/>
            </a:pPr>
            <a:endParaRPr dirty="0">
              <a:solidFill>
                <a:srgbClr val="000000"/>
              </a:solidFill>
            </a:endParaRPr>
          </a:p>
          <a:p>
            <a:pPr marL="0" lvl="0" indent="0" algn="l" rtl="0">
              <a:lnSpc>
                <a:spcPct val="115000"/>
              </a:lnSpc>
              <a:spcBef>
                <a:spcPts val="0"/>
              </a:spcBef>
              <a:spcAft>
                <a:spcPts val="0"/>
              </a:spcAft>
              <a:buNone/>
            </a:pPr>
            <a:endParaRPr dirty="0">
              <a:solidFill>
                <a:srgbClr val="000000"/>
              </a:solidFill>
            </a:endParaRPr>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521" name="Google Shape;521;p85"/>
          <p:cNvSpPr txBox="1">
            <a:spLocks noGrp="1"/>
          </p:cNvSpPr>
          <p:nvPr>
            <p:ph type="body" idx="2"/>
          </p:nvPr>
        </p:nvSpPr>
        <p:spPr>
          <a:xfrm>
            <a:off x="6178800" y="216425"/>
            <a:ext cx="2762100" cy="29322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what marriage is, including its legal status e.g. that marriage carries legal rights and protections not available to couples who are cohabiting or who have married, for example, in an unregistered religious ceremony. </a:t>
            </a:r>
            <a:endParaRPr sz="1800" dirty="0"/>
          </a:p>
          <a:p>
            <a:pPr marL="0" lvl="0" indent="0" algn="l" rtl="0">
              <a:lnSpc>
                <a:spcPct val="115000"/>
              </a:lnSpc>
              <a:spcBef>
                <a:spcPts val="1600"/>
              </a:spcBef>
              <a:spcAft>
                <a:spcPts val="1600"/>
              </a:spcAft>
              <a:buSzPts val="1400"/>
              <a:buNone/>
            </a:pPr>
            <a:endParaRPr sz="1800" dirty="0"/>
          </a:p>
        </p:txBody>
      </p:sp>
      <p:sp>
        <p:nvSpPr>
          <p:cNvPr id="518" name="Google Shape;518;p85"/>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a:solidFill>
                  <a:srgbClr val="004712"/>
                </a:solidFill>
              </a:rPr>
              <a:t>Secondary</a:t>
            </a:r>
            <a:endParaRPr sz="1800">
              <a:solidFill>
                <a:srgbClr val="004712"/>
              </a:solidFill>
            </a:endParaRPr>
          </a:p>
        </p:txBody>
      </p:sp>
      <p:sp>
        <p:nvSpPr>
          <p:cNvPr id="517" name="Google Shape;517;p8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29</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76"/>
        <p:cNvGrpSpPr/>
        <p:nvPr/>
      </p:nvGrpSpPr>
      <p:grpSpPr>
        <a:xfrm>
          <a:off x="0" y="0"/>
          <a:ext cx="0" cy="0"/>
          <a:chOff x="0" y="0"/>
          <a:chExt cx="0" cy="0"/>
        </a:xfrm>
      </p:grpSpPr>
      <p:sp>
        <p:nvSpPr>
          <p:cNvPr id="177" name="Google Shape;177;p41"/>
          <p:cNvSpPr txBox="1">
            <a:spLocks noGrp="1"/>
          </p:cNvSpPr>
          <p:nvPr>
            <p:ph type="title"/>
          </p:nvPr>
        </p:nvSpPr>
        <p:spPr>
          <a:xfrm>
            <a:off x="1362300" y="2150850"/>
            <a:ext cx="64194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a:solidFill>
                  <a:srgbClr val="FFFFFF"/>
                </a:solidFill>
              </a:rPr>
              <a:t>Teaching the new curriculum</a:t>
            </a:r>
            <a:endParaRPr>
              <a:solidFill>
                <a:srgbClr val="FFFFFF"/>
              </a:solidFill>
            </a:endParaRPr>
          </a:p>
        </p:txBody>
      </p:sp>
      <p:sp>
        <p:nvSpPr>
          <p:cNvPr id="178" name="Google Shape;178;p4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25"/>
        <p:cNvGrpSpPr/>
        <p:nvPr/>
      </p:nvGrpSpPr>
      <p:grpSpPr>
        <a:xfrm>
          <a:off x="0" y="0"/>
          <a:ext cx="0" cy="0"/>
          <a:chOff x="0" y="0"/>
          <a:chExt cx="0" cy="0"/>
        </a:xfrm>
      </p:grpSpPr>
      <p:sp>
        <p:nvSpPr>
          <p:cNvPr id="528" name="Google Shape;528;p86"/>
          <p:cNvSpPr txBox="1">
            <a:spLocks noGrp="1"/>
          </p:cNvSpPr>
          <p:nvPr>
            <p:ph type="title"/>
          </p:nvPr>
        </p:nvSpPr>
        <p:spPr>
          <a:xfrm>
            <a:off x="168008" y="22157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Freedom to consent to marriage</a:t>
            </a:r>
            <a:endParaRPr dirty="0">
              <a:solidFill>
                <a:schemeClr val="accent1"/>
              </a:solidFill>
            </a:endParaRPr>
          </a:p>
        </p:txBody>
      </p:sp>
      <p:sp>
        <p:nvSpPr>
          <p:cNvPr id="529" name="Google Shape;529;p86"/>
          <p:cNvSpPr txBox="1">
            <a:spLocks noGrp="1"/>
          </p:cNvSpPr>
          <p:nvPr>
            <p:ph type="body" idx="1"/>
          </p:nvPr>
        </p:nvSpPr>
        <p:spPr>
          <a:xfrm>
            <a:off x="259449" y="896278"/>
            <a:ext cx="5886625" cy="3416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dk1"/>
                </a:solidFill>
              </a:rPr>
              <a:t>Teach that </a:t>
            </a:r>
            <a:r>
              <a:rPr lang="en-GB" b="1" dirty="0">
                <a:solidFill>
                  <a:schemeClr val="dk1"/>
                </a:solidFill>
              </a:rPr>
              <a:t>marriage must always be freely entered into </a:t>
            </a:r>
            <a:r>
              <a:rPr lang="en-GB" dirty="0">
                <a:solidFill>
                  <a:schemeClr val="dk1"/>
                </a:solidFill>
              </a:rPr>
              <a:t>with the consent of both people. This means each person has the right to: </a:t>
            </a:r>
            <a:endParaRPr dirty="0">
              <a:solidFill>
                <a:schemeClr val="dk1"/>
              </a:solidFill>
            </a:endParaRPr>
          </a:p>
          <a:p>
            <a:pPr marL="457200" lvl="0" indent="-317500" algn="l" rtl="0">
              <a:spcBef>
                <a:spcPts val="1000"/>
              </a:spcBef>
              <a:spcAft>
                <a:spcPts val="0"/>
              </a:spcAft>
              <a:buClr>
                <a:schemeClr val="accent1"/>
              </a:buClr>
              <a:buSzPts val="1400"/>
              <a:buChar char="●"/>
            </a:pPr>
            <a:r>
              <a:rPr lang="en-GB" dirty="0">
                <a:solidFill>
                  <a:schemeClr val="dk1"/>
                </a:solidFill>
              </a:rPr>
              <a:t>choose if, when and who they marry</a:t>
            </a:r>
            <a:endParaRPr dirty="0">
              <a:solidFill>
                <a:schemeClr val="dk1"/>
              </a:solidFill>
            </a:endParaRPr>
          </a:p>
          <a:p>
            <a:pPr marL="457200" lvl="0" indent="-317500" algn="l" rtl="0">
              <a:spcBef>
                <a:spcPts val="0"/>
              </a:spcBef>
              <a:spcAft>
                <a:spcPts val="0"/>
              </a:spcAft>
              <a:buClr>
                <a:schemeClr val="accent1"/>
              </a:buClr>
              <a:buSzPts val="1400"/>
              <a:buChar char="●"/>
            </a:pPr>
            <a:r>
              <a:rPr lang="en-GB" dirty="0">
                <a:solidFill>
                  <a:schemeClr val="dk1"/>
                </a:solidFill>
              </a:rPr>
              <a:t>withdraw their consent if they change their mind about getting married</a:t>
            </a:r>
            <a:endParaRPr dirty="0">
              <a:solidFill>
                <a:schemeClr val="dk1"/>
              </a:solidFill>
            </a:endParaRPr>
          </a:p>
          <a:p>
            <a:pPr marL="0" lvl="0" indent="0" algn="l" rtl="0">
              <a:spcBef>
                <a:spcPts val="1000"/>
              </a:spcBef>
              <a:spcAft>
                <a:spcPts val="0"/>
              </a:spcAft>
              <a:buNone/>
            </a:pPr>
            <a:r>
              <a:rPr lang="en-GB" b="1" dirty="0">
                <a:solidFill>
                  <a:schemeClr val="dk1"/>
                </a:solidFill>
              </a:rPr>
              <a:t>Forced marriage</a:t>
            </a:r>
            <a:r>
              <a:rPr lang="en-GB" dirty="0">
                <a:solidFill>
                  <a:schemeClr val="dk1"/>
                </a:solidFill>
              </a:rPr>
              <a:t>, where people do not freely consent, is against the law. </a:t>
            </a:r>
            <a:endParaRPr dirty="0">
              <a:solidFill>
                <a:schemeClr val="dk1"/>
              </a:solidFill>
            </a:endParaRPr>
          </a:p>
          <a:p>
            <a:pPr marL="0" lvl="0" indent="0" algn="l" rtl="0">
              <a:spcBef>
                <a:spcPts val="1000"/>
              </a:spcBef>
              <a:spcAft>
                <a:spcPts val="0"/>
              </a:spcAft>
              <a:buNone/>
            </a:pPr>
            <a:r>
              <a:rPr lang="en-GB" dirty="0">
                <a:solidFill>
                  <a:schemeClr val="dk1"/>
                </a:solidFill>
              </a:rPr>
              <a:t>The </a:t>
            </a:r>
            <a:r>
              <a:rPr lang="en-GB" b="1" dirty="0">
                <a:solidFill>
                  <a:schemeClr val="dk1"/>
                </a:solidFill>
              </a:rPr>
              <a:t>being safe</a:t>
            </a:r>
            <a:r>
              <a:rPr lang="en-GB" dirty="0">
                <a:solidFill>
                  <a:schemeClr val="dk1"/>
                </a:solidFill>
              </a:rPr>
              <a:t> module provides more information on both consent and forced marriage. </a:t>
            </a:r>
            <a:endParaRPr dirty="0">
              <a:solidFill>
                <a:schemeClr val="dk1"/>
              </a:solidFill>
            </a:endParaRPr>
          </a:p>
          <a:p>
            <a:pPr marL="0" lvl="0" indent="0" algn="l" rtl="0">
              <a:lnSpc>
                <a:spcPct val="115000"/>
              </a:lnSpc>
              <a:spcBef>
                <a:spcPts val="0"/>
              </a:spcBef>
              <a:spcAft>
                <a:spcPts val="0"/>
              </a:spcAft>
              <a:buNone/>
            </a:pPr>
            <a:endParaRPr dirty="0">
              <a:solidFill>
                <a:srgbClr val="000000"/>
              </a:solidFill>
            </a:endParaRPr>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530" name="Google Shape;530;p86"/>
          <p:cNvSpPr txBox="1">
            <a:spLocks noGrp="1"/>
          </p:cNvSpPr>
          <p:nvPr>
            <p:ph type="body" idx="4294967295"/>
          </p:nvPr>
        </p:nvSpPr>
        <p:spPr>
          <a:xfrm>
            <a:off x="6213742" y="216425"/>
            <a:ext cx="2762250" cy="10160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chemeClr val="dk1"/>
                </a:solidFill>
              </a:rPr>
              <a:t>Know why marriage must be freely entered into.</a:t>
            </a:r>
            <a:endParaRPr sz="1800" dirty="0"/>
          </a:p>
        </p:txBody>
      </p:sp>
      <p:sp>
        <p:nvSpPr>
          <p:cNvPr id="527" name="Google Shape;527;p86"/>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a:solidFill>
                  <a:srgbClr val="004712"/>
                </a:solidFill>
              </a:rPr>
              <a:t>Secondary</a:t>
            </a:r>
            <a:endParaRPr sz="1800">
              <a:solidFill>
                <a:srgbClr val="004712"/>
              </a:solidFill>
            </a:endParaRPr>
          </a:p>
        </p:txBody>
      </p:sp>
      <p:sp>
        <p:nvSpPr>
          <p:cNvPr id="526" name="Google Shape;526;p86"/>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30</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34"/>
        <p:cNvGrpSpPr/>
        <p:nvPr/>
      </p:nvGrpSpPr>
      <p:grpSpPr>
        <a:xfrm>
          <a:off x="0" y="0"/>
          <a:ext cx="0" cy="0"/>
          <a:chOff x="0" y="0"/>
          <a:chExt cx="0" cy="0"/>
        </a:xfrm>
      </p:grpSpPr>
      <p:sp>
        <p:nvSpPr>
          <p:cNvPr id="537" name="Google Shape;537;p8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Civil partnership</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538" name="Google Shape;538;p87"/>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Teach that a </a:t>
            </a:r>
            <a:r>
              <a:rPr lang="en-GB" b="1" dirty="0">
                <a:solidFill>
                  <a:srgbClr val="000000"/>
                </a:solidFill>
              </a:rPr>
              <a:t>civil partnership is an alternative legal arrangement to marriage</a:t>
            </a:r>
            <a:r>
              <a:rPr lang="en-GB" dirty="0">
                <a:solidFill>
                  <a:srgbClr val="000000"/>
                </a:solidFill>
              </a:rPr>
              <a:t>. It is an option for anyone who is in a couple relationship, regardless of their sex or sexual orientation. </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Explain that rules for age, notifying the Register Office, and registering the partnership are the same as for marriage.  </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The </a:t>
            </a:r>
            <a:r>
              <a:rPr lang="en-GB" u="sng" dirty="0">
                <a:solidFill>
                  <a:srgbClr val="0000FF"/>
                </a:solidFill>
                <a:hlinkClick r:id="rId3">
                  <a:extLst>
                    <a:ext uri="{A12FA001-AC4F-418D-AE19-62706E023703}">
                      <ahyp:hlinkClr xmlns:ahyp="http://schemas.microsoft.com/office/drawing/2018/hyperlinkcolor" val="tx"/>
                    </a:ext>
                  </a:extLst>
                </a:hlinkClick>
              </a:rPr>
              <a:t>legal protections</a:t>
            </a:r>
            <a:r>
              <a:rPr lang="en-GB" dirty="0">
                <a:solidFill>
                  <a:srgbClr val="0000FF"/>
                </a:solidFill>
              </a:rPr>
              <a:t> </a:t>
            </a:r>
            <a:r>
              <a:rPr lang="en-GB" dirty="0">
                <a:solidFill>
                  <a:srgbClr val="000000"/>
                </a:solidFill>
              </a:rPr>
              <a:t>for civil partnerships are very similar to those for marriages. </a:t>
            </a:r>
            <a:endParaRPr dirty="0">
              <a:solidFill>
                <a:srgbClr val="000000"/>
              </a:solidFill>
            </a:endParaRPr>
          </a:p>
          <a:p>
            <a:pPr marL="0" lvl="0" indent="0" algn="l" rtl="0">
              <a:lnSpc>
                <a:spcPct val="115000"/>
              </a:lnSpc>
              <a:spcBef>
                <a:spcPts val="1000"/>
              </a:spcBef>
              <a:spcAft>
                <a:spcPts val="0"/>
              </a:spcAft>
              <a:buNone/>
            </a:pPr>
            <a:endParaRPr dirty="0"/>
          </a:p>
          <a:p>
            <a:pPr marL="45720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539" name="Google Shape;539;p87"/>
          <p:cNvSpPr txBox="1">
            <a:spLocks noGrp="1"/>
          </p:cNvSpPr>
          <p:nvPr>
            <p:ph type="body" idx="2"/>
          </p:nvPr>
        </p:nvSpPr>
        <p:spPr>
          <a:xfrm>
            <a:off x="6178800" y="216425"/>
            <a:ext cx="2762100" cy="15621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a:solidFill>
                  <a:srgbClr val="000000"/>
                </a:solidFill>
              </a:rPr>
              <a:t>STATUTORY GUIDANCE</a:t>
            </a:r>
            <a:br>
              <a:rPr lang="en-GB" sz="1600">
                <a:solidFill>
                  <a:srgbClr val="000000"/>
                </a:solidFill>
              </a:rPr>
            </a:br>
            <a:r>
              <a:rPr lang="en-GB" sz="1600">
                <a:solidFill>
                  <a:srgbClr val="000000"/>
                </a:solidFill>
              </a:rPr>
              <a:t>Know the characteristics and legal status of other types of long-term relationships.</a:t>
            </a:r>
            <a:endParaRPr sz="1600"/>
          </a:p>
          <a:p>
            <a:pPr marL="0" lvl="0" indent="0" algn="l" rtl="0">
              <a:lnSpc>
                <a:spcPct val="115000"/>
              </a:lnSpc>
              <a:spcBef>
                <a:spcPts val="0"/>
              </a:spcBef>
              <a:spcAft>
                <a:spcPts val="0"/>
              </a:spcAft>
              <a:buClr>
                <a:schemeClr val="dk1"/>
              </a:buClr>
              <a:buSzPts val="1100"/>
              <a:buNone/>
            </a:pPr>
            <a:endParaRPr sz="1600" i="1"/>
          </a:p>
          <a:p>
            <a:pPr marL="0" lvl="0" indent="0" algn="l" rtl="0">
              <a:lnSpc>
                <a:spcPct val="115000"/>
              </a:lnSpc>
              <a:spcBef>
                <a:spcPts val="1600"/>
              </a:spcBef>
              <a:spcAft>
                <a:spcPts val="0"/>
              </a:spcAft>
              <a:buClr>
                <a:schemeClr val="dk1"/>
              </a:buClr>
              <a:buSzPts val="1100"/>
              <a:buFont typeface="Arial"/>
              <a:buNone/>
            </a:pPr>
            <a:endParaRPr sz="1800"/>
          </a:p>
          <a:p>
            <a:pPr marL="0" lvl="0" indent="0" algn="l" rtl="0">
              <a:lnSpc>
                <a:spcPct val="115000"/>
              </a:lnSpc>
              <a:spcBef>
                <a:spcPts val="1600"/>
              </a:spcBef>
              <a:spcAft>
                <a:spcPts val="1600"/>
              </a:spcAft>
              <a:buSzPts val="1400"/>
              <a:buNone/>
            </a:pPr>
            <a:endParaRPr sz="1800"/>
          </a:p>
        </p:txBody>
      </p:sp>
      <p:sp>
        <p:nvSpPr>
          <p:cNvPr id="536" name="Google Shape;536;p87"/>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a:solidFill>
                  <a:srgbClr val="004712"/>
                </a:solidFill>
              </a:rPr>
              <a:t>Secondary</a:t>
            </a:r>
            <a:endParaRPr sz="1800">
              <a:solidFill>
                <a:srgbClr val="004712"/>
              </a:solidFill>
            </a:endParaRPr>
          </a:p>
        </p:txBody>
      </p:sp>
      <p:sp>
        <p:nvSpPr>
          <p:cNvPr id="535" name="Google Shape;535;p8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31</a:t>
            </a:fld>
            <a:endParaRP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43"/>
        <p:cNvGrpSpPr/>
        <p:nvPr/>
      </p:nvGrpSpPr>
      <p:grpSpPr>
        <a:xfrm>
          <a:off x="0" y="0"/>
          <a:ext cx="0" cy="0"/>
          <a:chOff x="0" y="0"/>
          <a:chExt cx="0" cy="0"/>
        </a:xfrm>
      </p:grpSpPr>
      <p:sp>
        <p:nvSpPr>
          <p:cNvPr id="546" name="Google Shape;546;p8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Cohabitation</a:t>
            </a:r>
            <a:r>
              <a:rPr lang="en-GB" dirty="0">
                <a:solidFill>
                  <a:srgbClr val="073763"/>
                </a:solidFill>
              </a:rPr>
              <a:t> </a:t>
            </a: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547" name="Google Shape;547;p88"/>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Explain that cohabitation is when couples live together.  </a:t>
            </a:r>
            <a:r>
              <a:rPr lang="en-GB" b="1" dirty="0">
                <a:solidFill>
                  <a:srgbClr val="000000"/>
                </a:solidFill>
              </a:rPr>
              <a:t>Cohabiting couples’ rights differ</a:t>
            </a:r>
            <a:r>
              <a:rPr lang="en-GB" dirty="0">
                <a:solidFill>
                  <a:srgbClr val="000000"/>
                </a:solidFill>
              </a:rPr>
              <a:t> from those of married or civil partners. Cohabiting people </a:t>
            </a:r>
            <a:r>
              <a:rPr lang="en-GB" b="1" dirty="0">
                <a:solidFill>
                  <a:srgbClr val="000000"/>
                </a:solidFill>
              </a:rPr>
              <a:t>do not</a:t>
            </a:r>
            <a:r>
              <a:rPr lang="en-GB" dirty="0">
                <a:solidFill>
                  <a:srgbClr val="000000"/>
                </a:solidFill>
              </a:rPr>
              <a:t> get: </a:t>
            </a:r>
            <a:endParaRPr dirty="0">
              <a:solidFill>
                <a:srgbClr val="000000"/>
              </a:solidFill>
            </a:endParaRPr>
          </a:p>
          <a:p>
            <a:pPr marL="457200" lvl="0" indent="-317500" algn="l" rtl="0">
              <a:spcBef>
                <a:spcPts val="1000"/>
              </a:spcBef>
              <a:spcAft>
                <a:spcPts val="0"/>
              </a:spcAft>
              <a:buClr>
                <a:schemeClr val="accent1"/>
              </a:buClr>
              <a:buSzPts val="1400"/>
              <a:buChar char="●"/>
            </a:pPr>
            <a:r>
              <a:rPr lang="en-GB" dirty="0">
                <a:solidFill>
                  <a:schemeClr val="dk1"/>
                </a:solidFill>
              </a:rPr>
              <a:t>the same legal duty to financially support each other as people in a marriage, for example</a:t>
            </a:r>
            <a:endParaRPr dirty="0">
              <a:solidFill>
                <a:schemeClr val="dk1"/>
              </a:solidFill>
            </a:endParaRPr>
          </a:p>
          <a:p>
            <a:pPr marL="457200" lvl="0" indent="-317500" algn="l" rtl="0">
              <a:spcBef>
                <a:spcPts val="0"/>
              </a:spcBef>
              <a:spcAft>
                <a:spcPts val="0"/>
              </a:spcAft>
              <a:buClr>
                <a:schemeClr val="accent1"/>
              </a:buClr>
              <a:buSzPts val="1400"/>
              <a:buChar char="●"/>
            </a:pPr>
            <a:r>
              <a:rPr lang="en-GB" dirty="0">
                <a:solidFill>
                  <a:schemeClr val="dk1"/>
                </a:solidFill>
              </a:rPr>
              <a:t>an automatic right to inherit their partner’s assets </a:t>
            </a:r>
            <a:endParaRPr dirty="0">
              <a:solidFill>
                <a:schemeClr val="dk1"/>
              </a:solidFill>
            </a:endParaRPr>
          </a:p>
          <a:p>
            <a:pPr marL="457200" lvl="0" indent="-317500" algn="l" rtl="0">
              <a:spcBef>
                <a:spcPts val="0"/>
              </a:spcBef>
              <a:spcAft>
                <a:spcPts val="0"/>
              </a:spcAft>
              <a:buClr>
                <a:schemeClr val="accent1"/>
              </a:buClr>
              <a:buSzPts val="1400"/>
              <a:buChar char="●"/>
            </a:pPr>
            <a:r>
              <a:rPr lang="en-GB" dirty="0">
                <a:solidFill>
                  <a:schemeClr val="dk1"/>
                </a:solidFill>
              </a:rPr>
              <a:t>tax allowances that married couples get</a:t>
            </a:r>
            <a:endParaRPr dirty="0">
              <a:solidFill>
                <a:schemeClr val="dk1"/>
              </a:solidFill>
            </a:endParaRPr>
          </a:p>
          <a:p>
            <a:pPr marL="0" lvl="0" indent="0" algn="l" rtl="0">
              <a:lnSpc>
                <a:spcPct val="115000"/>
              </a:lnSpc>
              <a:spcBef>
                <a:spcPts val="1000"/>
              </a:spcBef>
              <a:spcAft>
                <a:spcPts val="0"/>
              </a:spcAft>
              <a:buNone/>
            </a:pPr>
            <a:r>
              <a:rPr lang="en-GB" dirty="0">
                <a:solidFill>
                  <a:srgbClr val="000000"/>
                </a:solidFill>
              </a:rPr>
              <a:t>Teach that </a:t>
            </a:r>
            <a:r>
              <a:rPr lang="en-GB" b="1" dirty="0">
                <a:solidFill>
                  <a:srgbClr val="000000"/>
                </a:solidFill>
              </a:rPr>
              <a:t>cohabiting couples can set up a legal ‘cohabitation agreement’</a:t>
            </a:r>
            <a:r>
              <a:rPr lang="en-GB" dirty="0">
                <a:solidFill>
                  <a:srgbClr val="000000"/>
                </a:solidFill>
              </a:rPr>
              <a:t>, which covers issues such as how a couple shares their assets and what should happen if the relationship ends. </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548" name="Google Shape;548;p88"/>
          <p:cNvSpPr txBox="1">
            <a:spLocks noGrp="1"/>
          </p:cNvSpPr>
          <p:nvPr>
            <p:ph type="body" idx="2"/>
          </p:nvPr>
        </p:nvSpPr>
        <p:spPr>
          <a:xfrm>
            <a:off x="6178800" y="216425"/>
            <a:ext cx="2762100" cy="15621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a:solidFill>
                  <a:srgbClr val="000000"/>
                </a:solidFill>
              </a:rPr>
              <a:t>STATUTORY GUIDANCE</a:t>
            </a:r>
            <a:br>
              <a:rPr lang="en-GB" sz="1600">
                <a:solidFill>
                  <a:srgbClr val="000000"/>
                </a:solidFill>
              </a:rPr>
            </a:br>
            <a:r>
              <a:rPr lang="en-GB" sz="1600">
                <a:solidFill>
                  <a:srgbClr val="000000"/>
                </a:solidFill>
              </a:rPr>
              <a:t>Know the characteristics and legal status of other types of long-term relationships.</a:t>
            </a:r>
            <a:endParaRPr sz="1600"/>
          </a:p>
          <a:p>
            <a:pPr marL="0" lvl="0" indent="0" algn="l" rtl="0">
              <a:lnSpc>
                <a:spcPct val="115000"/>
              </a:lnSpc>
              <a:spcBef>
                <a:spcPts val="0"/>
              </a:spcBef>
              <a:spcAft>
                <a:spcPts val="0"/>
              </a:spcAft>
              <a:buClr>
                <a:schemeClr val="dk1"/>
              </a:buClr>
              <a:buSzPts val="1100"/>
              <a:buNone/>
            </a:pPr>
            <a:endParaRPr sz="1600" i="1"/>
          </a:p>
          <a:p>
            <a:pPr marL="0" lvl="0" indent="0" algn="l" rtl="0">
              <a:lnSpc>
                <a:spcPct val="115000"/>
              </a:lnSpc>
              <a:spcBef>
                <a:spcPts val="0"/>
              </a:spcBef>
              <a:spcAft>
                <a:spcPts val="0"/>
              </a:spcAft>
              <a:buClr>
                <a:schemeClr val="dk1"/>
              </a:buClr>
              <a:buSzPts val="1100"/>
              <a:buNone/>
            </a:pPr>
            <a:endParaRPr sz="1600" i="1"/>
          </a:p>
          <a:p>
            <a:pPr marL="0" lvl="0" indent="0" algn="l" rtl="0">
              <a:lnSpc>
                <a:spcPct val="115000"/>
              </a:lnSpc>
              <a:spcBef>
                <a:spcPts val="1600"/>
              </a:spcBef>
              <a:spcAft>
                <a:spcPts val="0"/>
              </a:spcAft>
              <a:buClr>
                <a:schemeClr val="dk1"/>
              </a:buClr>
              <a:buSzPts val="1100"/>
              <a:buFont typeface="Arial"/>
              <a:buNone/>
            </a:pPr>
            <a:endParaRPr sz="1800"/>
          </a:p>
          <a:p>
            <a:pPr marL="0" lvl="0" indent="0" algn="l" rtl="0">
              <a:lnSpc>
                <a:spcPct val="115000"/>
              </a:lnSpc>
              <a:spcBef>
                <a:spcPts val="1600"/>
              </a:spcBef>
              <a:spcAft>
                <a:spcPts val="1600"/>
              </a:spcAft>
              <a:buSzPts val="1400"/>
              <a:buNone/>
            </a:pPr>
            <a:endParaRPr sz="1800"/>
          </a:p>
        </p:txBody>
      </p:sp>
      <p:sp>
        <p:nvSpPr>
          <p:cNvPr id="545" name="Google Shape;545;p88"/>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a:solidFill>
                  <a:srgbClr val="004712"/>
                </a:solidFill>
              </a:rPr>
              <a:t>Secondary</a:t>
            </a:r>
            <a:endParaRPr sz="1800">
              <a:solidFill>
                <a:srgbClr val="004712"/>
              </a:solidFill>
            </a:endParaRPr>
          </a:p>
        </p:txBody>
      </p:sp>
      <p:sp>
        <p:nvSpPr>
          <p:cNvPr id="544" name="Google Shape;544;p8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32</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52"/>
        <p:cNvGrpSpPr/>
        <p:nvPr/>
      </p:nvGrpSpPr>
      <p:grpSpPr>
        <a:xfrm>
          <a:off x="0" y="0"/>
          <a:ext cx="0" cy="0"/>
          <a:chOff x="0" y="0"/>
          <a:chExt cx="0" cy="0"/>
        </a:xfrm>
      </p:grpSpPr>
      <p:sp>
        <p:nvSpPr>
          <p:cNvPr id="555" name="Google Shape;555;p8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Unregistered marriages</a:t>
            </a:r>
            <a:endParaRPr dirty="0">
              <a:solidFill>
                <a:schemeClr val="accent1"/>
              </a:solidFill>
            </a:endParaRPr>
          </a:p>
        </p:txBody>
      </p:sp>
      <p:sp>
        <p:nvSpPr>
          <p:cNvPr id="556" name="Google Shape;556;p89"/>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r>
              <a:rPr lang="en-GB" dirty="0">
                <a:solidFill>
                  <a:schemeClr val="tx1"/>
                </a:solidFill>
              </a:rPr>
              <a:t>If a marriage takes place at an unregistered building or is conducted by someone who is not authorised and without a registrar, </a:t>
            </a:r>
            <a:r>
              <a:rPr lang="en-GB" b="1" dirty="0">
                <a:solidFill>
                  <a:schemeClr val="tx1"/>
                </a:solidFill>
              </a:rPr>
              <a:t>the marriage will not be recognised by law</a:t>
            </a:r>
            <a:r>
              <a:rPr lang="en-GB" dirty="0">
                <a:solidFill>
                  <a:schemeClr val="tx1"/>
                </a:solidFill>
              </a:rPr>
              <a:t>. The couple will need to have an additional civil ceremony to for their union to be legally recognised.</a:t>
            </a:r>
            <a:r>
              <a:rPr lang="en-GB" strike="sngStrike" dirty="0">
                <a:solidFill>
                  <a:schemeClr val="tx1"/>
                </a:solidFill>
              </a:rPr>
              <a:t> </a:t>
            </a:r>
            <a:endParaRPr strike="sngStrike" dirty="0">
              <a:solidFill>
                <a:schemeClr val="tx1"/>
              </a:solidFill>
            </a:endParaRPr>
          </a:p>
          <a:p>
            <a:pPr marL="0" lvl="0" indent="0" algn="l" rtl="0">
              <a:spcBef>
                <a:spcPts val="1000"/>
              </a:spcBef>
              <a:spcAft>
                <a:spcPts val="1000"/>
              </a:spcAft>
              <a:buSzPts val="1100"/>
              <a:buNone/>
            </a:pPr>
            <a:r>
              <a:rPr lang="en-GB" dirty="0">
                <a:solidFill>
                  <a:schemeClr val="tx1"/>
                </a:solidFill>
              </a:rPr>
              <a:t>Teach that unregistered marriages that are not accompanied by a civil ceremony are treated as cohabitation. The couple will not have all the rights of couples who are in a registered marriage.</a:t>
            </a:r>
            <a:endParaRPr dirty="0">
              <a:solidFill>
                <a:schemeClr val="tx1"/>
              </a:solidFill>
            </a:endParaRPr>
          </a:p>
        </p:txBody>
      </p:sp>
      <p:sp>
        <p:nvSpPr>
          <p:cNvPr id="557" name="Google Shape;557;p89"/>
          <p:cNvSpPr txBox="1">
            <a:spLocks noGrp="1"/>
          </p:cNvSpPr>
          <p:nvPr>
            <p:ph type="body" idx="2"/>
          </p:nvPr>
        </p:nvSpPr>
        <p:spPr>
          <a:xfrm>
            <a:off x="6178800" y="216425"/>
            <a:ext cx="2762100" cy="29322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what marriage is, including its legal status e.g. that marriage carries legal rights and protections not available to couples who are cohabiting or who have married, for example, in an unregistered religious ceremony. </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54" name="Google Shape;554;p89"/>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a:solidFill>
                  <a:srgbClr val="004712"/>
                </a:solidFill>
              </a:rPr>
              <a:t>Secondary</a:t>
            </a:r>
            <a:endParaRPr sz="1800">
              <a:solidFill>
                <a:srgbClr val="004712"/>
              </a:solidFill>
            </a:endParaRPr>
          </a:p>
        </p:txBody>
      </p:sp>
      <p:sp>
        <p:nvSpPr>
          <p:cNvPr id="553" name="Google Shape;553;p8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33</a:t>
            </a:fld>
            <a:endParaRP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61"/>
        <p:cNvGrpSpPr/>
        <p:nvPr/>
      </p:nvGrpSpPr>
      <p:grpSpPr>
        <a:xfrm>
          <a:off x="0" y="0"/>
          <a:ext cx="0" cy="0"/>
          <a:chOff x="0" y="0"/>
          <a:chExt cx="0" cy="0"/>
        </a:xfrm>
      </p:grpSpPr>
      <p:sp>
        <p:nvSpPr>
          <p:cNvPr id="564" name="Google Shape;564;p9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Difficulties in relationships</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565" name="Google Shape;565;p90"/>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chemeClr val="tx1"/>
                </a:solidFill>
              </a:rPr>
              <a:t>Teach that it is usual for relationships to go through </a:t>
            </a:r>
            <a:r>
              <a:rPr lang="en-GB" b="1" dirty="0">
                <a:solidFill>
                  <a:schemeClr val="tx1"/>
                </a:solidFill>
              </a:rPr>
              <a:t>difficult periods</a:t>
            </a:r>
            <a:r>
              <a:rPr lang="en-GB" dirty="0">
                <a:solidFill>
                  <a:schemeClr val="tx1"/>
                </a:solidFill>
              </a:rPr>
              <a:t> and for people to disagree about some things. </a:t>
            </a:r>
            <a:endParaRPr dirty="0">
              <a:solidFill>
                <a:schemeClr val="tx1"/>
              </a:solidFill>
            </a:endParaRPr>
          </a:p>
          <a:p>
            <a:pPr marL="0" lvl="0" indent="0" algn="l" rtl="0">
              <a:lnSpc>
                <a:spcPct val="115000"/>
              </a:lnSpc>
              <a:spcBef>
                <a:spcPts val="1000"/>
              </a:spcBef>
              <a:spcAft>
                <a:spcPts val="0"/>
              </a:spcAft>
              <a:buSzPts val="1400"/>
              <a:buNone/>
            </a:pPr>
            <a:r>
              <a:rPr lang="en-GB" dirty="0">
                <a:solidFill>
                  <a:schemeClr val="tx1"/>
                </a:solidFill>
              </a:rPr>
              <a:t>Explain some of the ways that people might work to restore a struggling relationship.</a:t>
            </a:r>
            <a:endParaRPr dirty="0">
              <a:solidFill>
                <a:schemeClr val="tx1"/>
              </a:solidFill>
            </a:endParaRPr>
          </a:p>
          <a:p>
            <a:pPr marL="0" lvl="0" indent="0" algn="l" rtl="0">
              <a:lnSpc>
                <a:spcPct val="115000"/>
              </a:lnSpc>
              <a:spcBef>
                <a:spcPts val="1000"/>
              </a:spcBef>
              <a:spcAft>
                <a:spcPts val="0"/>
              </a:spcAft>
              <a:buSzPts val="1400"/>
              <a:buNone/>
            </a:pPr>
            <a:r>
              <a:rPr lang="en-GB" b="1" dirty="0">
                <a:solidFill>
                  <a:schemeClr val="tx1"/>
                </a:solidFill>
              </a:rPr>
              <a:t>Related module: </a:t>
            </a:r>
            <a:r>
              <a:rPr lang="en-GB" dirty="0">
                <a:solidFill>
                  <a:schemeClr val="tx1"/>
                </a:solidFill>
              </a:rPr>
              <a:t>respectful relationships</a:t>
            </a:r>
            <a:endParaRPr dirty="0">
              <a:solidFill>
                <a:schemeClr val="tx1"/>
              </a:solidFill>
            </a:endParaRPr>
          </a:p>
          <a:p>
            <a:pPr marL="0" lvl="0" indent="0" algn="l" rtl="0">
              <a:lnSpc>
                <a:spcPct val="115000"/>
              </a:lnSpc>
              <a:spcBef>
                <a:spcPts val="1000"/>
              </a:spcBef>
              <a:spcAft>
                <a:spcPts val="0"/>
              </a:spcAft>
              <a:buNone/>
            </a:pPr>
            <a:endParaRPr strike="sngStrike" dirty="0"/>
          </a:p>
          <a:p>
            <a:pPr marL="0" lvl="0" indent="0" algn="l" rtl="0">
              <a:lnSpc>
                <a:spcPct val="115000"/>
              </a:lnSpc>
              <a:spcBef>
                <a:spcPts val="1000"/>
              </a:spcBef>
              <a:spcAft>
                <a:spcPts val="1600"/>
              </a:spcAft>
              <a:buNone/>
            </a:pPr>
            <a:endParaRPr dirty="0"/>
          </a:p>
        </p:txBody>
      </p:sp>
      <p:sp>
        <p:nvSpPr>
          <p:cNvPr id="566" name="Google Shape;566;p90"/>
          <p:cNvSpPr txBox="1">
            <a:spLocks noGrp="1"/>
          </p:cNvSpPr>
          <p:nvPr>
            <p:ph type="body" idx="2"/>
          </p:nvPr>
        </p:nvSpPr>
        <p:spPr>
          <a:xfrm>
            <a:off x="6178800" y="216425"/>
            <a:ext cx="2762100" cy="15621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the characteristics and legal status of other types of long-term relationships.</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63" name="Google Shape;563;p90"/>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a:solidFill>
                  <a:srgbClr val="004712"/>
                </a:solidFill>
              </a:rPr>
              <a:t>Secondary</a:t>
            </a:r>
            <a:endParaRPr sz="1800">
              <a:solidFill>
                <a:srgbClr val="004712"/>
              </a:solidFill>
            </a:endParaRPr>
          </a:p>
        </p:txBody>
      </p:sp>
      <p:sp>
        <p:nvSpPr>
          <p:cNvPr id="562" name="Google Shape;562;p90"/>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34</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70"/>
        <p:cNvGrpSpPr/>
        <p:nvPr/>
      </p:nvGrpSpPr>
      <p:grpSpPr>
        <a:xfrm>
          <a:off x="0" y="0"/>
          <a:ext cx="0" cy="0"/>
          <a:chOff x="0" y="0"/>
          <a:chExt cx="0" cy="0"/>
        </a:xfrm>
      </p:grpSpPr>
      <p:sp>
        <p:nvSpPr>
          <p:cNvPr id="573" name="Google Shape;573;p9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Ending committed relationships </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574" name="Google Shape;574;p91"/>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chemeClr val="tx1"/>
                </a:solidFill>
              </a:rPr>
              <a:t>Teach that sometimes one or both people choose to end a relationship. </a:t>
            </a:r>
            <a:endParaRPr dirty="0">
              <a:solidFill>
                <a:schemeClr val="tx1"/>
              </a:solidFill>
            </a:endParaRPr>
          </a:p>
          <a:p>
            <a:pPr marL="0" lvl="0" indent="0" algn="l" rtl="0">
              <a:lnSpc>
                <a:spcPct val="115000"/>
              </a:lnSpc>
              <a:spcBef>
                <a:spcPts val="1000"/>
              </a:spcBef>
              <a:spcAft>
                <a:spcPts val="0"/>
              </a:spcAft>
              <a:buNone/>
            </a:pPr>
            <a:r>
              <a:rPr lang="en-GB" dirty="0">
                <a:solidFill>
                  <a:schemeClr val="tx1"/>
                </a:solidFill>
              </a:rPr>
              <a:t>Teach that </a:t>
            </a:r>
            <a:r>
              <a:rPr lang="en-GB" b="1" dirty="0">
                <a:solidFill>
                  <a:schemeClr val="tx1"/>
                </a:solidFill>
              </a:rPr>
              <a:t>nobody has the right to harass or harm someone else</a:t>
            </a:r>
            <a:r>
              <a:rPr lang="en-GB" dirty="0">
                <a:solidFill>
                  <a:schemeClr val="tx1"/>
                </a:solidFill>
              </a:rPr>
              <a:t> because they end a relationship. </a:t>
            </a:r>
            <a:endParaRPr dirty="0">
              <a:solidFill>
                <a:schemeClr val="tx1"/>
              </a:solidFill>
            </a:endParaRPr>
          </a:p>
          <a:p>
            <a:pPr marL="0" lvl="0" indent="0" algn="l" rtl="0">
              <a:lnSpc>
                <a:spcPct val="115000"/>
              </a:lnSpc>
              <a:spcBef>
                <a:spcPts val="1000"/>
              </a:spcBef>
              <a:spcAft>
                <a:spcPts val="0"/>
              </a:spcAft>
              <a:buNone/>
            </a:pPr>
            <a:r>
              <a:rPr lang="en-GB" dirty="0">
                <a:solidFill>
                  <a:schemeClr val="tx1"/>
                </a:solidFill>
              </a:rPr>
              <a:t>Explain that it is important to consider safety at the end of a relationship (e.g. if one partner has a history of being abusive). Teachers should refer to related module </a:t>
            </a:r>
            <a:r>
              <a:rPr lang="en-GB" b="1" dirty="0">
                <a:solidFill>
                  <a:schemeClr val="tx1"/>
                </a:solidFill>
              </a:rPr>
              <a:t>being safe</a:t>
            </a:r>
            <a:r>
              <a:rPr lang="en-GB" dirty="0">
                <a:solidFill>
                  <a:schemeClr val="tx1"/>
                </a:solidFill>
              </a:rPr>
              <a:t> for more information about seeking support if someone is making you feel unsafe. </a:t>
            </a:r>
            <a:endParaRPr dirty="0">
              <a:solidFill>
                <a:schemeClr val="tx1"/>
              </a:solidFill>
            </a:endParaRPr>
          </a:p>
          <a:p>
            <a:pPr marL="0" lvl="0" indent="0" algn="l" rtl="0">
              <a:lnSpc>
                <a:spcPct val="115000"/>
              </a:lnSpc>
              <a:spcBef>
                <a:spcPts val="1000"/>
              </a:spcBef>
              <a:spcAft>
                <a:spcPts val="1600"/>
              </a:spcAft>
              <a:buNone/>
            </a:pPr>
            <a:endParaRPr dirty="0"/>
          </a:p>
        </p:txBody>
      </p:sp>
      <p:sp>
        <p:nvSpPr>
          <p:cNvPr id="575" name="Google Shape;575;p91"/>
          <p:cNvSpPr txBox="1">
            <a:spLocks noGrp="1"/>
          </p:cNvSpPr>
          <p:nvPr>
            <p:ph type="body" idx="2"/>
          </p:nvPr>
        </p:nvSpPr>
        <p:spPr>
          <a:xfrm>
            <a:off x="6178800" y="216425"/>
            <a:ext cx="2762100" cy="15621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a:solidFill>
                  <a:srgbClr val="000000"/>
                </a:solidFill>
              </a:rPr>
              <a:t>STATUTORY GUIDANCE</a:t>
            </a:r>
            <a:br>
              <a:rPr lang="en-GB" sz="1600">
                <a:solidFill>
                  <a:srgbClr val="000000"/>
                </a:solidFill>
              </a:rPr>
            </a:br>
            <a:r>
              <a:rPr lang="en-GB" sz="1600">
                <a:solidFill>
                  <a:srgbClr val="000000"/>
                </a:solidFill>
              </a:rPr>
              <a:t>Know the characteristics and legal status of other types of long-term relationships.</a:t>
            </a:r>
            <a:endParaRPr sz="1600"/>
          </a:p>
          <a:p>
            <a:pPr marL="0" lvl="0" indent="0" algn="l" rtl="0">
              <a:lnSpc>
                <a:spcPct val="115000"/>
              </a:lnSpc>
              <a:spcBef>
                <a:spcPts val="0"/>
              </a:spcBef>
              <a:spcAft>
                <a:spcPts val="0"/>
              </a:spcAft>
              <a:buClr>
                <a:schemeClr val="dk1"/>
              </a:buClr>
              <a:buSzPts val="1100"/>
              <a:buNone/>
            </a:pPr>
            <a:endParaRPr sz="1600" i="1"/>
          </a:p>
          <a:p>
            <a:pPr marL="0" lvl="0" indent="0" algn="l" rtl="0">
              <a:lnSpc>
                <a:spcPct val="115000"/>
              </a:lnSpc>
              <a:spcBef>
                <a:spcPts val="0"/>
              </a:spcBef>
              <a:spcAft>
                <a:spcPts val="0"/>
              </a:spcAft>
              <a:buClr>
                <a:schemeClr val="dk1"/>
              </a:buClr>
              <a:buSzPts val="1100"/>
              <a:buNone/>
            </a:pPr>
            <a:endParaRPr sz="1600" i="1"/>
          </a:p>
          <a:p>
            <a:pPr marL="0" lvl="0" indent="0" algn="l" rtl="0">
              <a:lnSpc>
                <a:spcPct val="115000"/>
              </a:lnSpc>
              <a:spcBef>
                <a:spcPts val="1600"/>
              </a:spcBef>
              <a:spcAft>
                <a:spcPts val="0"/>
              </a:spcAft>
              <a:buClr>
                <a:schemeClr val="dk1"/>
              </a:buClr>
              <a:buSzPts val="1100"/>
              <a:buFont typeface="Arial"/>
              <a:buNone/>
            </a:pPr>
            <a:endParaRPr sz="1800"/>
          </a:p>
          <a:p>
            <a:pPr marL="0" lvl="0" indent="0" algn="l" rtl="0">
              <a:lnSpc>
                <a:spcPct val="115000"/>
              </a:lnSpc>
              <a:spcBef>
                <a:spcPts val="1600"/>
              </a:spcBef>
              <a:spcAft>
                <a:spcPts val="1600"/>
              </a:spcAft>
              <a:buSzPts val="1400"/>
              <a:buNone/>
            </a:pPr>
            <a:endParaRPr sz="1800"/>
          </a:p>
        </p:txBody>
      </p:sp>
      <p:sp>
        <p:nvSpPr>
          <p:cNvPr id="572" name="Google Shape;572;p91"/>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a:solidFill>
                  <a:srgbClr val="004712"/>
                </a:solidFill>
              </a:rPr>
              <a:t>Secondary</a:t>
            </a:r>
            <a:endParaRPr sz="1800">
              <a:solidFill>
                <a:srgbClr val="004712"/>
              </a:solidFill>
            </a:endParaRPr>
          </a:p>
        </p:txBody>
      </p:sp>
      <p:sp>
        <p:nvSpPr>
          <p:cNvPr id="571" name="Google Shape;571;p9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35</a:t>
            </a:fld>
            <a:endParaRP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79"/>
        <p:cNvGrpSpPr/>
        <p:nvPr/>
      </p:nvGrpSpPr>
      <p:grpSpPr>
        <a:xfrm>
          <a:off x="0" y="0"/>
          <a:ext cx="0" cy="0"/>
          <a:chOff x="0" y="0"/>
          <a:chExt cx="0" cy="0"/>
        </a:xfrm>
      </p:grpSpPr>
      <p:sp>
        <p:nvSpPr>
          <p:cNvPr id="582" name="Google Shape;582;p9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Divorce and dissolution </a:t>
            </a:r>
            <a:endParaRPr dirty="0">
              <a:solidFill>
                <a:schemeClr val="accent1"/>
              </a:solidFill>
            </a:endParaRPr>
          </a:p>
        </p:txBody>
      </p:sp>
      <p:sp>
        <p:nvSpPr>
          <p:cNvPr id="583" name="Google Shape;583;p92"/>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Teach that English law allows either partner to apply for a divorce (marriage) or dissolution (civil partnership) if </a:t>
            </a:r>
            <a:r>
              <a:rPr lang="en-GB" dirty="0">
                <a:solidFill>
                  <a:schemeClr val="dk1"/>
                </a:solidFill>
              </a:rPr>
              <a:t>they have been married or civil partnered for at least a year and </a:t>
            </a:r>
            <a:r>
              <a:rPr lang="en-GB" dirty="0">
                <a:solidFill>
                  <a:srgbClr val="000000"/>
                </a:solidFill>
              </a:rPr>
              <a:t>their relationship has irretrievably broken down. </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Explain that you need to give reasons (‘grounds’) for a divorce or dissolution and that the legal process can take time.</a:t>
            </a:r>
            <a:endParaRPr dirty="0"/>
          </a:p>
          <a:p>
            <a:pPr marL="0" lvl="0" indent="0" algn="l" rtl="0">
              <a:lnSpc>
                <a:spcPct val="115000"/>
              </a:lnSpc>
              <a:spcBef>
                <a:spcPts val="1000"/>
              </a:spcBef>
              <a:spcAft>
                <a:spcPts val="1600"/>
              </a:spcAft>
              <a:buSzPts val="1400"/>
              <a:buNone/>
            </a:pPr>
            <a:endParaRPr dirty="0"/>
          </a:p>
        </p:txBody>
      </p:sp>
      <p:sp>
        <p:nvSpPr>
          <p:cNvPr id="584" name="Google Shape;584;p92"/>
          <p:cNvSpPr txBox="1">
            <a:spLocks noGrp="1"/>
          </p:cNvSpPr>
          <p:nvPr>
            <p:ph type="body" idx="2"/>
          </p:nvPr>
        </p:nvSpPr>
        <p:spPr>
          <a:xfrm>
            <a:off x="6178800" y="216425"/>
            <a:ext cx="2762100" cy="15621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the characteristics and legal status of other types of long-term relationships.</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85" name="Google Shape;585;p92"/>
          <p:cNvSpPr txBox="1">
            <a:spLocks noGrp="1"/>
          </p:cNvSpPr>
          <p:nvPr>
            <p:ph type="body" idx="2"/>
          </p:nvPr>
        </p:nvSpPr>
        <p:spPr>
          <a:xfrm>
            <a:off x="6178800" y="2197625"/>
            <a:ext cx="2762100" cy="1027896"/>
          </a:xfrm>
          <a:prstGeom prst="rect">
            <a:avLst/>
          </a:prstGeom>
          <a:solidFill>
            <a:srgbClr val="F3F2F1"/>
          </a:solid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600" dirty="0">
                <a:solidFill>
                  <a:schemeClr val="dk1"/>
                </a:solidFill>
              </a:rPr>
              <a:t>Teachers may want to note that divorce law is set to change soon.</a:t>
            </a:r>
            <a:endParaRPr sz="1600" dirty="0">
              <a:solidFill>
                <a:schemeClr val="dk1"/>
              </a:solidFill>
            </a:endParaRPr>
          </a:p>
          <a:p>
            <a:pPr marL="0" lvl="0" indent="0" algn="l" rtl="0">
              <a:lnSpc>
                <a:spcPct val="115000"/>
              </a:lnSpc>
              <a:spcBef>
                <a:spcPts val="0"/>
              </a:spcBef>
              <a:spcAft>
                <a:spcPts val="0"/>
              </a:spcAft>
              <a:buClr>
                <a:schemeClr val="dk1"/>
              </a:buClr>
              <a:buSzPts val="1100"/>
              <a:buNone/>
            </a:pPr>
            <a:endParaRPr sz="1600" b="1" dirty="0">
              <a:solidFill>
                <a:srgbClr val="000000"/>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81" name="Google Shape;581;p92"/>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a:solidFill>
                  <a:srgbClr val="004712"/>
                </a:solidFill>
              </a:rPr>
              <a:t>Secondary</a:t>
            </a:r>
            <a:endParaRPr sz="1800">
              <a:solidFill>
                <a:srgbClr val="004712"/>
              </a:solidFill>
            </a:endParaRPr>
          </a:p>
        </p:txBody>
      </p:sp>
      <p:sp>
        <p:nvSpPr>
          <p:cNvPr id="580" name="Google Shape;580;p9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36</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89"/>
        <p:cNvGrpSpPr/>
        <p:nvPr/>
      </p:nvGrpSpPr>
      <p:grpSpPr>
        <a:xfrm>
          <a:off x="0" y="0"/>
          <a:ext cx="0" cy="0"/>
          <a:chOff x="0" y="0"/>
          <a:chExt cx="0" cy="0"/>
        </a:xfrm>
      </p:grpSpPr>
      <p:sp>
        <p:nvSpPr>
          <p:cNvPr id="590" name="Google Shape;590;p93"/>
          <p:cNvSpPr txBox="1">
            <a:spLocks noGrp="1"/>
          </p:cNvSpPr>
          <p:nvPr>
            <p:ph type="title"/>
          </p:nvPr>
        </p:nvSpPr>
        <p:spPr>
          <a:xfrm>
            <a:off x="2245200" y="2150850"/>
            <a:ext cx="46536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Unsafe relationships</a:t>
            </a:r>
            <a:endParaRPr dirty="0">
              <a:solidFill>
                <a:schemeClr val="accent1"/>
              </a:solidFill>
            </a:endParaRPr>
          </a:p>
        </p:txBody>
      </p:sp>
      <p:sp>
        <p:nvSpPr>
          <p:cNvPr id="591" name="Google Shape;591;p9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37</a:t>
            </a:fld>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95"/>
        <p:cNvGrpSpPr/>
        <p:nvPr/>
      </p:nvGrpSpPr>
      <p:grpSpPr>
        <a:xfrm>
          <a:off x="0" y="0"/>
          <a:ext cx="0" cy="0"/>
          <a:chOff x="0" y="0"/>
          <a:chExt cx="0" cy="0"/>
        </a:xfrm>
      </p:grpSpPr>
      <p:sp>
        <p:nvSpPr>
          <p:cNvPr id="598" name="Google Shape;598;p94"/>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Knowing when to trust people</a:t>
            </a:r>
            <a:endParaRPr dirty="0">
              <a:solidFill>
                <a:schemeClr val="accent1"/>
              </a:solidFill>
            </a:endParaRPr>
          </a:p>
        </p:txBody>
      </p:sp>
      <p:sp>
        <p:nvSpPr>
          <p:cNvPr id="599" name="Google Shape;599;p94"/>
          <p:cNvSpPr txBox="1">
            <a:spLocks noGrp="1"/>
          </p:cNvSpPr>
          <p:nvPr>
            <p:ph type="body" idx="1"/>
          </p:nvPr>
        </p:nvSpPr>
        <p:spPr>
          <a:xfrm>
            <a:off x="270000" y="738900"/>
            <a:ext cx="59088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Teach </a:t>
            </a:r>
            <a:r>
              <a:rPr lang="en-GB" b="1" dirty="0">
                <a:solidFill>
                  <a:srgbClr val="000000"/>
                </a:solidFill>
              </a:rPr>
              <a:t>pupils that they should feel safe with adults and children </a:t>
            </a:r>
            <a:r>
              <a:rPr lang="en-GB" dirty="0">
                <a:solidFill>
                  <a:srgbClr val="000000"/>
                </a:solidFill>
              </a:rPr>
              <a:t>inside and outside of their family. </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It is important to feel that we can trust others. Signs we can trust people include being:</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dirty="0">
                <a:solidFill>
                  <a:srgbClr val="000000"/>
                </a:solidFill>
              </a:rPr>
              <a:t>treated with respect</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listened to</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treated fairly</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Explain that information can also be more trustworthy if it comes from a reputable source, e.g. from someone or an organisation that we trust. </a:t>
            </a:r>
            <a:endParaRPr dirty="0">
              <a:solidFill>
                <a:srgbClr val="000000"/>
              </a:solidFill>
            </a:endParaRPr>
          </a:p>
          <a:p>
            <a:pPr marL="0" lvl="0" indent="0" algn="l" rtl="0">
              <a:lnSpc>
                <a:spcPct val="115000"/>
              </a:lnSpc>
              <a:spcBef>
                <a:spcPts val="1000"/>
              </a:spcBef>
              <a:spcAft>
                <a:spcPts val="0"/>
              </a:spcAft>
              <a:buNone/>
            </a:pPr>
            <a:r>
              <a:rPr lang="en-GB" b="1" dirty="0">
                <a:solidFill>
                  <a:srgbClr val="000000"/>
                </a:solidFill>
              </a:rPr>
              <a:t>Related modules: </a:t>
            </a:r>
            <a:r>
              <a:rPr lang="en-GB" dirty="0">
                <a:solidFill>
                  <a:srgbClr val="000000"/>
                </a:solidFill>
              </a:rPr>
              <a:t>internet safety and harms, being safe</a:t>
            </a:r>
            <a:endParaRPr dirty="0">
              <a:solidFill>
                <a:srgbClr val="000000"/>
              </a:solidFill>
            </a:endParaRPr>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600" name="Google Shape;600;p94"/>
          <p:cNvSpPr txBox="1">
            <a:spLocks noGrp="1"/>
          </p:cNvSpPr>
          <p:nvPr>
            <p:ph type="body" idx="2"/>
          </p:nvPr>
        </p:nvSpPr>
        <p:spPr>
          <a:xfrm>
            <a:off x="6178800" y="216425"/>
            <a:ext cx="2762100" cy="37614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how to determine whether other children, adults or sources of information are trustworthy; judge when a family, friend, intimate or other relationship is unsafe (and to recognise this in others’ relationships); and, how to seek help or advice, including reporting concerns about others, if needed.</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97" name="Google Shape;597;p94"/>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a:solidFill>
                  <a:srgbClr val="004712"/>
                </a:solidFill>
              </a:rPr>
              <a:t>Secondary</a:t>
            </a:r>
            <a:endParaRPr sz="1800">
              <a:solidFill>
                <a:srgbClr val="004712"/>
              </a:solidFill>
            </a:endParaRPr>
          </a:p>
        </p:txBody>
      </p:sp>
      <p:sp>
        <p:nvSpPr>
          <p:cNvPr id="596" name="Google Shape;596;p94"/>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38</a:t>
            </a:fld>
            <a:endParaRP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04"/>
        <p:cNvGrpSpPr/>
        <p:nvPr/>
      </p:nvGrpSpPr>
      <p:grpSpPr>
        <a:xfrm>
          <a:off x="0" y="0"/>
          <a:ext cx="0" cy="0"/>
          <a:chOff x="0" y="0"/>
          <a:chExt cx="0" cy="0"/>
        </a:xfrm>
      </p:grpSpPr>
      <p:sp>
        <p:nvSpPr>
          <p:cNvPr id="607" name="Google Shape;607;p9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Unsafe relationships (1)</a:t>
            </a:r>
            <a:endParaRPr dirty="0">
              <a:solidFill>
                <a:schemeClr val="accent1"/>
              </a:solidFill>
            </a:endParaRPr>
          </a:p>
        </p:txBody>
      </p:sp>
      <p:sp>
        <p:nvSpPr>
          <p:cNvPr id="608" name="Google Shape;608;p95"/>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Teach signs that a person may not be trustworthy, e.g.: </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dirty="0">
                <a:solidFill>
                  <a:srgbClr val="000000"/>
                </a:solidFill>
              </a:rPr>
              <a:t>coercive, aggressive or threatening behaviour</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touching without consent</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making someone keep secrets </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not offering assistance when it is needed </a:t>
            </a:r>
            <a:endParaRPr dirty="0">
              <a:solidFill>
                <a:srgbClr val="000000"/>
              </a:solidFill>
            </a:endParaRPr>
          </a:p>
          <a:p>
            <a:pPr marL="0" lvl="0" indent="0" algn="l" rtl="0">
              <a:spcBef>
                <a:spcPts val="1000"/>
              </a:spcBef>
              <a:spcAft>
                <a:spcPts val="0"/>
              </a:spcAft>
              <a:buNone/>
            </a:pPr>
            <a:r>
              <a:rPr lang="en-GB" dirty="0">
                <a:solidFill>
                  <a:schemeClr val="dk1"/>
                </a:solidFill>
              </a:rPr>
              <a:t>Signs that someone else (e.g. a sibling) is unsafe can include them: </a:t>
            </a:r>
            <a:endParaRPr dirty="0">
              <a:solidFill>
                <a:schemeClr val="dk1"/>
              </a:solidFill>
            </a:endParaRPr>
          </a:p>
          <a:p>
            <a:pPr marL="457200" lvl="0" indent="-317500" algn="l" rtl="0">
              <a:spcBef>
                <a:spcPts val="1000"/>
              </a:spcBef>
              <a:spcAft>
                <a:spcPts val="0"/>
              </a:spcAft>
              <a:buClr>
                <a:schemeClr val="accent1"/>
              </a:buClr>
              <a:buSzPts val="1400"/>
              <a:buChar char="●"/>
            </a:pPr>
            <a:r>
              <a:rPr lang="en-GB" dirty="0">
                <a:solidFill>
                  <a:schemeClr val="dk1"/>
                </a:solidFill>
              </a:rPr>
              <a:t>not seeming like their normal self</a:t>
            </a:r>
            <a:endParaRPr dirty="0">
              <a:solidFill>
                <a:schemeClr val="dk1"/>
              </a:solidFill>
            </a:endParaRPr>
          </a:p>
          <a:p>
            <a:pPr marL="457200" lvl="0" indent="-317500" algn="l" rtl="0">
              <a:spcBef>
                <a:spcPts val="0"/>
              </a:spcBef>
              <a:spcAft>
                <a:spcPts val="0"/>
              </a:spcAft>
              <a:buClr>
                <a:schemeClr val="accent1"/>
              </a:buClr>
              <a:buSzPts val="1400"/>
              <a:buChar char="●"/>
            </a:pPr>
            <a:r>
              <a:rPr lang="en-GB" dirty="0">
                <a:solidFill>
                  <a:schemeClr val="dk1"/>
                </a:solidFill>
              </a:rPr>
              <a:t>seeming scared or cautious around certain people</a:t>
            </a:r>
            <a:endParaRPr dirty="0">
              <a:solidFill>
                <a:schemeClr val="dk1"/>
              </a:solidFill>
            </a:endParaRPr>
          </a:p>
          <a:p>
            <a:pPr marL="0" lvl="0" indent="0" algn="l" rtl="0">
              <a:spcBef>
                <a:spcPts val="1000"/>
              </a:spcBef>
              <a:spcAft>
                <a:spcPts val="0"/>
              </a:spcAft>
              <a:buNone/>
            </a:pPr>
            <a:r>
              <a:rPr lang="en-GB" dirty="0">
                <a:solidFill>
                  <a:schemeClr val="dk1"/>
                </a:solidFill>
              </a:rPr>
              <a:t>If it is safe to, we can ask the person if there is anything they need to speak about and talk to a trusted adult. </a:t>
            </a:r>
            <a:endParaRPr dirty="0">
              <a:solidFill>
                <a:schemeClr val="dk1"/>
              </a:solidFill>
            </a:endParaRPr>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609" name="Google Shape;609;p95"/>
          <p:cNvSpPr txBox="1">
            <a:spLocks noGrp="1"/>
          </p:cNvSpPr>
          <p:nvPr>
            <p:ph type="body" idx="2"/>
          </p:nvPr>
        </p:nvSpPr>
        <p:spPr>
          <a:xfrm>
            <a:off x="6178800" y="216425"/>
            <a:ext cx="2762100" cy="37614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how to determine whether other children, adults or sources of information are trustworthy; judge when a family, friend, intimate or other relationship is unsafe (and to recognise this in others’ relationships); and, how to seek help or advice, including reporting concerns about others, if needed.</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606" name="Google Shape;606;p95"/>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a:solidFill>
                  <a:srgbClr val="004712"/>
                </a:solidFill>
              </a:rPr>
              <a:t>Secondary</a:t>
            </a:r>
            <a:endParaRPr sz="1800">
              <a:solidFill>
                <a:srgbClr val="004712"/>
              </a:solidFill>
            </a:endParaRPr>
          </a:p>
        </p:txBody>
      </p:sp>
      <p:sp>
        <p:nvSpPr>
          <p:cNvPr id="605" name="Google Shape;605;p9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39</a:t>
            </a:fld>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82"/>
        <p:cNvGrpSpPr/>
        <p:nvPr/>
      </p:nvGrpSpPr>
      <p:grpSpPr>
        <a:xfrm>
          <a:off x="0" y="0"/>
          <a:ext cx="0" cy="0"/>
          <a:chOff x="0" y="0"/>
          <a:chExt cx="0" cy="0"/>
        </a:xfrm>
      </p:grpSpPr>
      <p:sp>
        <p:nvSpPr>
          <p:cNvPr id="183" name="Google Shape;183;p42"/>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Related topics</a:t>
            </a:r>
            <a:endParaRPr dirty="0">
              <a:solidFill>
                <a:schemeClr val="accent1"/>
              </a:solidFill>
            </a:endParaRPr>
          </a:p>
        </p:txBody>
      </p:sp>
      <p:sp>
        <p:nvSpPr>
          <p:cNvPr id="184" name="Google Shape;184;p42"/>
          <p:cNvSpPr txBox="1">
            <a:spLocks noGrp="1"/>
          </p:cNvSpPr>
          <p:nvPr>
            <p:ph type="body" idx="1"/>
          </p:nvPr>
        </p:nvSpPr>
        <p:spPr>
          <a:xfrm>
            <a:off x="270000" y="914400"/>
            <a:ext cx="735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This module on </a:t>
            </a:r>
            <a:r>
              <a:rPr lang="en-GB" sz="1800" b="1" dirty="0">
                <a:solidFill>
                  <a:schemeClr val="tx1"/>
                </a:solidFill>
              </a:rPr>
              <a:t>families</a:t>
            </a:r>
            <a:r>
              <a:rPr lang="en-GB" sz="1800" dirty="0">
                <a:solidFill>
                  <a:schemeClr val="tx1"/>
                </a:solidFill>
              </a:rPr>
              <a:t> is closely related to the following topics:</a:t>
            </a:r>
            <a:endParaRPr sz="1800" dirty="0">
              <a:solidFill>
                <a:schemeClr val="tx1"/>
              </a:solidFill>
            </a:endParaRPr>
          </a:p>
          <a:p>
            <a:pPr marL="457200" lvl="0" indent="-342900" algn="l" rtl="0">
              <a:spcBef>
                <a:spcPts val="1000"/>
              </a:spcBef>
              <a:spcAft>
                <a:spcPts val="0"/>
              </a:spcAft>
              <a:buClr>
                <a:schemeClr val="accent1"/>
              </a:buClr>
              <a:buSzPts val="1800"/>
              <a:buChar char="●"/>
            </a:pPr>
            <a:r>
              <a:rPr lang="en-GB" sz="1800" dirty="0">
                <a:solidFill>
                  <a:schemeClr val="tx1"/>
                </a:solidFill>
              </a:rPr>
              <a:t>being safe</a:t>
            </a:r>
            <a:endParaRPr sz="1800" dirty="0">
              <a:solidFill>
                <a:schemeClr val="tx1"/>
              </a:solidFill>
            </a:endParaRPr>
          </a:p>
          <a:p>
            <a:pPr marL="457200" lvl="0" indent="-342900" algn="l" rtl="0">
              <a:spcBef>
                <a:spcPts val="0"/>
              </a:spcBef>
              <a:spcAft>
                <a:spcPts val="0"/>
              </a:spcAft>
              <a:buClr>
                <a:schemeClr val="accent1"/>
              </a:buClr>
              <a:buSzPts val="1800"/>
              <a:buChar char="●"/>
            </a:pPr>
            <a:r>
              <a:rPr lang="en-GB" sz="1800" dirty="0">
                <a:solidFill>
                  <a:schemeClr val="tx1"/>
                </a:solidFill>
              </a:rPr>
              <a:t>respectful relationships</a:t>
            </a:r>
            <a:endParaRPr sz="1800" dirty="0">
              <a:solidFill>
                <a:schemeClr val="tx1"/>
              </a:solidFill>
            </a:endParaRPr>
          </a:p>
          <a:p>
            <a:pPr marL="457200" lvl="0" indent="-342900" algn="l" rtl="0">
              <a:spcBef>
                <a:spcPts val="0"/>
              </a:spcBef>
              <a:spcAft>
                <a:spcPts val="0"/>
              </a:spcAft>
              <a:buClr>
                <a:schemeClr val="accent1"/>
              </a:buClr>
              <a:buSzPts val="1800"/>
              <a:buChar char="●"/>
            </a:pPr>
            <a:r>
              <a:rPr lang="en-GB" sz="1800" dirty="0">
                <a:solidFill>
                  <a:schemeClr val="tx1"/>
                </a:solidFill>
              </a:rPr>
              <a:t>caring friendships</a:t>
            </a:r>
            <a:endParaRPr sz="1800" dirty="0">
              <a:solidFill>
                <a:schemeClr val="tx1"/>
              </a:solidFill>
            </a:endParaRPr>
          </a:p>
          <a:p>
            <a:pPr marL="457200" lvl="0" indent="-342900" algn="l" rtl="0">
              <a:spcBef>
                <a:spcPts val="0"/>
              </a:spcBef>
              <a:spcAft>
                <a:spcPts val="0"/>
              </a:spcAft>
              <a:buClr>
                <a:schemeClr val="accent1"/>
              </a:buClr>
              <a:buSzPts val="1800"/>
              <a:buChar char="●"/>
            </a:pPr>
            <a:r>
              <a:rPr lang="en-GB" sz="1800" dirty="0">
                <a:solidFill>
                  <a:schemeClr val="tx1"/>
                </a:solidFill>
              </a:rPr>
              <a:t>online relationships</a:t>
            </a:r>
            <a:endParaRPr sz="1800" dirty="0">
              <a:solidFill>
                <a:schemeClr val="tx1"/>
              </a:solidFill>
            </a:endParaRPr>
          </a:p>
          <a:p>
            <a:pPr marL="0" lvl="0" indent="0" algn="l" rtl="0">
              <a:spcBef>
                <a:spcPts val="1600"/>
              </a:spcBef>
              <a:spcAft>
                <a:spcPts val="0"/>
              </a:spcAft>
              <a:buNone/>
            </a:pPr>
            <a:r>
              <a:rPr lang="en-GB" sz="1800" dirty="0">
                <a:solidFill>
                  <a:schemeClr val="tx1"/>
                </a:solidFill>
              </a:rPr>
              <a:t>Therefore, you should: </a:t>
            </a:r>
            <a:endParaRPr sz="1800" dirty="0">
              <a:solidFill>
                <a:schemeClr val="tx1"/>
              </a:solidFill>
            </a:endParaRPr>
          </a:p>
          <a:p>
            <a:pPr marL="457200" lvl="0" indent="-342900" algn="l" rtl="0">
              <a:spcBef>
                <a:spcPts val="1000"/>
              </a:spcBef>
              <a:spcAft>
                <a:spcPts val="0"/>
              </a:spcAft>
              <a:buClr>
                <a:schemeClr val="accent1"/>
              </a:buClr>
              <a:buSzPts val="1800"/>
              <a:buChar char="●"/>
            </a:pPr>
            <a:r>
              <a:rPr lang="en-GB" sz="1800" b="1" dirty="0">
                <a:solidFill>
                  <a:schemeClr val="tx1"/>
                </a:solidFill>
              </a:rPr>
              <a:t>consider thematic links </a:t>
            </a:r>
            <a:r>
              <a:rPr lang="en-GB" sz="1800" dirty="0">
                <a:solidFill>
                  <a:schemeClr val="tx1"/>
                </a:solidFill>
              </a:rPr>
              <a:t>across key topics and the whole school when planning and delivering lessons</a:t>
            </a:r>
            <a:endParaRPr sz="1800" dirty="0">
              <a:solidFill>
                <a:schemeClr val="tx1"/>
              </a:solidFill>
            </a:endParaRPr>
          </a:p>
          <a:p>
            <a:pPr marL="457200" lvl="0" indent="-342900" algn="l" rtl="0">
              <a:spcBef>
                <a:spcPts val="0"/>
              </a:spcBef>
              <a:spcAft>
                <a:spcPts val="0"/>
              </a:spcAft>
              <a:buClr>
                <a:schemeClr val="accent1"/>
              </a:buClr>
              <a:buSzPts val="1800"/>
              <a:buChar char="●"/>
            </a:pPr>
            <a:r>
              <a:rPr lang="en-GB" sz="1800" dirty="0">
                <a:solidFill>
                  <a:schemeClr val="tx1"/>
                </a:solidFill>
              </a:rPr>
              <a:t>find ways to </a:t>
            </a:r>
            <a:r>
              <a:rPr lang="en-GB" sz="1800" b="1" dirty="0">
                <a:solidFill>
                  <a:schemeClr val="tx1"/>
                </a:solidFill>
              </a:rPr>
              <a:t>link knowledge and vocabulary </a:t>
            </a:r>
            <a:r>
              <a:rPr lang="en-GB" sz="1800" dirty="0">
                <a:solidFill>
                  <a:schemeClr val="tx1"/>
                </a:solidFill>
              </a:rPr>
              <a:t>across topics</a:t>
            </a:r>
            <a:endParaRPr sz="1800" dirty="0">
              <a:solidFill>
                <a:schemeClr val="tx1"/>
              </a:solidFill>
            </a:endParaRPr>
          </a:p>
          <a:p>
            <a:pPr marL="0" lvl="0" indent="0" algn="l" rtl="0">
              <a:spcBef>
                <a:spcPts val="1000"/>
              </a:spcBef>
              <a:spcAft>
                <a:spcPts val="1600"/>
              </a:spcAft>
              <a:buNone/>
            </a:pPr>
            <a:endParaRPr sz="1800" dirty="0"/>
          </a:p>
        </p:txBody>
      </p:sp>
      <p:sp>
        <p:nvSpPr>
          <p:cNvPr id="185" name="Google Shape;185;p4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a:t>
            </a:fld>
            <a:endParaRP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13"/>
        <p:cNvGrpSpPr/>
        <p:nvPr/>
      </p:nvGrpSpPr>
      <p:grpSpPr>
        <a:xfrm>
          <a:off x="0" y="0"/>
          <a:ext cx="0" cy="0"/>
          <a:chOff x="0" y="0"/>
          <a:chExt cx="0" cy="0"/>
        </a:xfrm>
      </p:grpSpPr>
      <p:sp>
        <p:nvSpPr>
          <p:cNvPr id="614" name="Google Shape;614;p9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Getting help and support </a:t>
            </a:r>
            <a:endParaRPr strike="sngStrike" dirty="0">
              <a:solidFill>
                <a:schemeClr val="accent1"/>
              </a:solidFill>
            </a:endParaRPr>
          </a:p>
        </p:txBody>
      </p:sp>
      <p:sp>
        <p:nvSpPr>
          <p:cNvPr id="615" name="Google Shape;615;p96"/>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dk1"/>
                </a:solidFill>
              </a:rPr>
              <a:t>Explain that it can be hard to ask for help if we feel unsafe with someone in our family, e.g. because: </a:t>
            </a:r>
            <a:endParaRPr dirty="0">
              <a:solidFill>
                <a:schemeClr val="dk1"/>
              </a:solidFill>
            </a:endParaRPr>
          </a:p>
          <a:p>
            <a:pPr marL="457200" lvl="0" indent="-317500" algn="l" rtl="0">
              <a:spcBef>
                <a:spcPts val="1000"/>
              </a:spcBef>
              <a:spcAft>
                <a:spcPts val="0"/>
              </a:spcAft>
              <a:buClr>
                <a:schemeClr val="accent1"/>
              </a:buClr>
              <a:buSzPts val="1400"/>
              <a:buChar char="●"/>
            </a:pPr>
            <a:r>
              <a:rPr lang="en-GB" dirty="0">
                <a:solidFill>
                  <a:schemeClr val="dk1"/>
                </a:solidFill>
              </a:rPr>
              <a:t>we care about the family member </a:t>
            </a:r>
            <a:endParaRPr dirty="0">
              <a:solidFill>
                <a:schemeClr val="dk1"/>
              </a:solidFill>
            </a:endParaRPr>
          </a:p>
          <a:p>
            <a:pPr marL="457200" lvl="0" indent="-317500" algn="l" rtl="0">
              <a:spcBef>
                <a:spcPts val="0"/>
              </a:spcBef>
              <a:spcAft>
                <a:spcPts val="0"/>
              </a:spcAft>
              <a:buClr>
                <a:schemeClr val="accent1"/>
              </a:buClr>
              <a:buSzPts val="1400"/>
              <a:buChar char="●"/>
            </a:pPr>
            <a:r>
              <a:rPr lang="en-GB" dirty="0">
                <a:solidFill>
                  <a:schemeClr val="dk1"/>
                </a:solidFill>
              </a:rPr>
              <a:t>we are worried what other people will think or say </a:t>
            </a:r>
            <a:endParaRPr dirty="0">
              <a:solidFill>
                <a:schemeClr val="dk1"/>
              </a:solidFill>
            </a:endParaRPr>
          </a:p>
          <a:p>
            <a:pPr marL="0" lvl="0" indent="0" algn="l" rtl="0">
              <a:spcBef>
                <a:spcPts val="1000"/>
              </a:spcBef>
              <a:spcAft>
                <a:spcPts val="0"/>
              </a:spcAft>
              <a:buNone/>
            </a:pPr>
            <a:r>
              <a:rPr lang="en-GB" dirty="0">
                <a:solidFill>
                  <a:schemeClr val="tx1"/>
                </a:solidFill>
              </a:rPr>
              <a:t>Teach that we have a right to help and should </a:t>
            </a:r>
            <a:r>
              <a:rPr lang="en-GB" b="1" dirty="0">
                <a:solidFill>
                  <a:schemeClr val="tx1"/>
                </a:solidFill>
              </a:rPr>
              <a:t>trust our judgement </a:t>
            </a:r>
            <a:r>
              <a:rPr lang="en-GB" dirty="0">
                <a:solidFill>
                  <a:schemeClr val="tx1"/>
                </a:solidFill>
              </a:rPr>
              <a:t>if we believe we or anyone else is at risk.</a:t>
            </a:r>
            <a:endParaRPr dirty="0">
              <a:solidFill>
                <a:schemeClr val="tx1"/>
              </a:solidFill>
            </a:endParaRPr>
          </a:p>
          <a:p>
            <a:pPr marL="0" lvl="0" indent="0" algn="l" rtl="0">
              <a:spcBef>
                <a:spcPts val="1000"/>
              </a:spcBef>
              <a:spcAft>
                <a:spcPts val="0"/>
              </a:spcAft>
              <a:buNone/>
            </a:pPr>
            <a:r>
              <a:rPr lang="en-GB" dirty="0">
                <a:solidFill>
                  <a:schemeClr val="tx1"/>
                </a:solidFill>
              </a:rPr>
              <a:t>Teach that people can speak to: </a:t>
            </a:r>
            <a:endParaRPr dirty="0">
              <a:solidFill>
                <a:schemeClr val="tx1"/>
              </a:solidFill>
            </a:endParaRPr>
          </a:p>
          <a:p>
            <a:pPr marL="457200" lvl="0" indent="-317500" algn="l" rtl="0">
              <a:lnSpc>
                <a:spcPct val="115000"/>
              </a:lnSpc>
              <a:spcBef>
                <a:spcPts val="1000"/>
              </a:spcBef>
              <a:spcAft>
                <a:spcPts val="0"/>
              </a:spcAft>
              <a:buClr>
                <a:schemeClr val="accent1"/>
              </a:buClr>
              <a:buSzPts val="1400"/>
              <a:buChar char="●"/>
            </a:pPr>
            <a:r>
              <a:rPr lang="en-GB" dirty="0">
                <a:solidFill>
                  <a:schemeClr val="tx1"/>
                </a:solidFill>
              </a:rPr>
              <a:t>trusted adults (e.g. in their family, teacher, GP)</a:t>
            </a:r>
            <a:endParaRPr dirty="0">
              <a:solidFill>
                <a:schemeClr val="tx1"/>
              </a:solidFill>
            </a:endParaRPr>
          </a:p>
          <a:p>
            <a:pPr marL="457200" lvl="0" indent="-317500" algn="l" rtl="0">
              <a:spcBef>
                <a:spcPts val="0"/>
              </a:spcBef>
              <a:spcAft>
                <a:spcPts val="0"/>
              </a:spcAft>
              <a:buClr>
                <a:schemeClr val="accent1"/>
              </a:buClr>
              <a:buSzPts val="1400"/>
              <a:buChar char="●"/>
            </a:pPr>
            <a:r>
              <a:rPr lang="en-GB" u="sng" dirty="0">
                <a:solidFill>
                  <a:srgbClr val="0000FF"/>
                </a:solidFill>
                <a:hlinkClick r:id="rId3">
                  <a:extLst>
                    <a:ext uri="{A12FA001-AC4F-418D-AE19-62706E023703}">
                      <ahyp:hlinkClr xmlns:ahyp="http://schemas.microsoft.com/office/drawing/2018/hyperlinkcolor" val="tx"/>
                    </a:ext>
                  </a:extLst>
                </a:hlinkClick>
              </a:rPr>
              <a:t>Childline</a:t>
            </a:r>
            <a:r>
              <a:rPr lang="en-GB" dirty="0"/>
              <a:t> </a:t>
            </a:r>
            <a:r>
              <a:rPr lang="en-GB" dirty="0">
                <a:solidFill>
                  <a:schemeClr val="tx1"/>
                </a:solidFill>
              </a:rPr>
              <a:t>anonymously</a:t>
            </a:r>
            <a:r>
              <a:rPr lang="en-GB" dirty="0"/>
              <a:t> </a:t>
            </a:r>
            <a:endParaRPr dirty="0"/>
          </a:p>
          <a:p>
            <a:pPr marL="457200" lvl="0" indent="-317500" algn="l" rtl="0">
              <a:spcBef>
                <a:spcPts val="0"/>
              </a:spcBef>
              <a:spcAft>
                <a:spcPts val="0"/>
              </a:spcAft>
              <a:buClr>
                <a:schemeClr val="accent1"/>
              </a:buClr>
              <a:buSzPts val="1400"/>
              <a:buChar char="●"/>
            </a:pPr>
            <a:r>
              <a:rPr lang="en-GB" b="1" dirty="0">
                <a:solidFill>
                  <a:schemeClr val="dk1"/>
                </a:solidFill>
              </a:rPr>
              <a:t>police at 999</a:t>
            </a:r>
            <a:r>
              <a:rPr lang="en-GB" dirty="0">
                <a:solidFill>
                  <a:schemeClr val="dk1"/>
                </a:solidFill>
              </a:rPr>
              <a:t> if someone is in immediate danger</a:t>
            </a:r>
            <a:endParaRPr dirty="0"/>
          </a:p>
          <a:p>
            <a:pPr marL="0" lvl="0" indent="0" algn="l" rtl="0">
              <a:spcBef>
                <a:spcPts val="0"/>
              </a:spcBef>
              <a:spcAft>
                <a:spcPts val="0"/>
              </a:spcAft>
              <a:buClr>
                <a:schemeClr val="dk1"/>
              </a:buClr>
              <a:buSzPts val="1100"/>
              <a:buFont typeface="Arial"/>
              <a:buNone/>
            </a:pPr>
            <a:endParaRPr dirty="0"/>
          </a:p>
          <a:p>
            <a:pPr marL="0" lvl="0" indent="0" algn="l" rtl="0">
              <a:spcBef>
                <a:spcPts val="1600"/>
              </a:spcBef>
              <a:spcAft>
                <a:spcPts val="1600"/>
              </a:spcAft>
              <a:buClr>
                <a:schemeClr val="dk1"/>
              </a:buClr>
              <a:buSzPts val="1100"/>
              <a:buFont typeface="Arial"/>
              <a:buNone/>
            </a:pPr>
            <a:endParaRPr dirty="0"/>
          </a:p>
        </p:txBody>
      </p:sp>
      <p:sp>
        <p:nvSpPr>
          <p:cNvPr id="617" name="Google Shape;617;p96"/>
          <p:cNvSpPr txBox="1">
            <a:spLocks noGrp="1"/>
          </p:cNvSpPr>
          <p:nvPr>
            <p:ph type="body" idx="2"/>
          </p:nvPr>
        </p:nvSpPr>
        <p:spPr>
          <a:xfrm>
            <a:off x="6178800" y="216425"/>
            <a:ext cx="2762100" cy="37614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how to determine whether other children, adults or sources of information are trustworthy; judge when a family, friend, intimate or other relationship is unsafe (and to recognise this in others’ relationships); and, how to seek help or advice, including reporting concerns about others, if needed.</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618" name="Google Shape;618;p96"/>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a:solidFill>
                  <a:srgbClr val="004712"/>
                </a:solidFill>
              </a:rPr>
              <a:t>Secondary</a:t>
            </a:r>
            <a:endParaRPr sz="1800">
              <a:solidFill>
                <a:srgbClr val="004712"/>
              </a:solidFill>
            </a:endParaRPr>
          </a:p>
        </p:txBody>
      </p:sp>
      <p:sp>
        <p:nvSpPr>
          <p:cNvPr id="616" name="Google Shape;616;p9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GB"/>
              <a:t>40</a:t>
            </a:fld>
            <a:endParaRP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22"/>
        <p:cNvGrpSpPr/>
        <p:nvPr/>
      </p:nvGrpSpPr>
      <p:grpSpPr>
        <a:xfrm>
          <a:off x="0" y="0"/>
          <a:ext cx="0" cy="0"/>
          <a:chOff x="0" y="0"/>
          <a:chExt cx="0" cy="0"/>
        </a:xfrm>
      </p:grpSpPr>
      <p:sp>
        <p:nvSpPr>
          <p:cNvPr id="623" name="Google Shape;623;p97"/>
          <p:cNvSpPr txBox="1">
            <a:spLocks noGrp="1"/>
          </p:cNvSpPr>
          <p:nvPr>
            <p:ph type="title"/>
          </p:nvPr>
        </p:nvSpPr>
        <p:spPr>
          <a:xfrm>
            <a:off x="1747200" y="2150850"/>
            <a:ext cx="58962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a:solidFill>
                  <a:srgbClr val="FFFFFF"/>
                </a:solidFill>
              </a:rPr>
              <a:t>Examples of good practice</a:t>
            </a:r>
            <a:endParaRPr>
              <a:solidFill>
                <a:srgbClr val="FFFFFF"/>
              </a:solidFill>
            </a:endParaRPr>
          </a:p>
        </p:txBody>
      </p:sp>
      <p:sp>
        <p:nvSpPr>
          <p:cNvPr id="624" name="Google Shape;624;p9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41</a:t>
            </a:fld>
            <a:endParaRP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28"/>
        <p:cNvGrpSpPr/>
        <p:nvPr/>
      </p:nvGrpSpPr>
      <p:grpSpPr>
        <a:xfrm>
          <a:off x="0" y="0"/>
          <a:ext cx="0" cy="0"/>
          <a:chOff x="0" y="0"/>
          <a:chExt cx="0" cy="0"/>
        </a:xfrm>
      </p:grpSpPr>
      <p:sp>
        <p:nvSpPr>
          <p:cNvPr id="629" name="Google Shape;629;p98"/>
          <p:cNvSpPr txBox="1">
            <a:spLocks noGrp="1"/>
          </p:cNvSpPr>
          <p:nvPr>
            <p:ph type="title"/>
          </p:nvPr>
        </p:nvSpPr>
        <p:spPr>
          <a:xfrm>
            <a:off x="270000" y="216425"/>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Good practice</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630" name="Google Shape;630;p98"/>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GB" dirty="0">
                <a:solidFill>
                  <a:schemeClr val="tx1"/>
                </a:solidFill>
              </a:rPr>
              <a:t>The following are just some of the approaches you might consider  when preparing to teach about </a:t>
            </a:r>
            <a:r>
              <a:rPr lang="en-GB" b="1" dirty="0">
                <a:solidFill>
                  <a:schemeClr val="tx1"/>
                </a:solidFill>
              </a:rPr>
              <a:t>families</a:t>
            </a:r>
            <a:r>
              <a:rPr lang="en-GB" dirty="0">
                <a:solidFill>
                  <a:schemeClr val="tx1"/>
                </a:solidFill>
              </a:rPr>
              <a:t>. </a:t>
            </a:r>
            <a:endParaRPr dirty="0">
              <a:solidFill>
                <a:schemeClr val="tx1"/>
              </a:solidFill>
            </a:endParaRPr>
          </a:p>
          <a:p>
            <a:pPr marL="0" marR="0" lvl="0" indent="0" algn="l" rtl="0">
              <a:lnSpc>
                <a:spcPct val="115000"/>
              </a:lnSpc>
              <a:spcBef>
                <a:spcPts val="1600"/>
              </a:spcBef>
              <a:spcAft>
                <a:spcPts val="0"/>
              </a:spcAft>
              <a:buNone/>
            </a:pPr>
            <a:r>
              <a:rPr lang="en-GB" dirty="0">
                <a:solidFill>
                  <a:schemeClr val="tx1"/>
                </a:solidFill>
              </a:rPr>
              <a:t>You will need to adapt these approaches to ensure they are age appropriate and developmentally appropriate for your pupils.</a:t>
            </a:r>
            <a:endParaRPr dirty="0">
              <a:solidFill>
                <a:schemeClr val="tx1"/>
              </a:solidFill>
            </a:endParaRPr>
          </a:p>
          <a:p>
            <a:pPr marL="457200" lvl="0" indent="0" algn="l" rtl="0">
              <a:lnSpc>
                <a:spcPct val="115000"/>
              </a:lnSpc>
              <a:spcBef>
                <a:spcPts val="1600"/>
              </a:spcBef>
              <a:spcAft>
                <a:spcPts val="1600"/>
              </a:spcAft>
              <a:buSzPts val="1400"/>
              <a:buNone/>
            </a:pPr>
            <a:endParaRPr sz="1800" dirty="0"/>
          </a:p>
        </p:txBody>
      </p:sp>
      <p:sp>
        <p:nvSpPr>
          <p:cNvPr id="631" name="Google Shape;631;p98"/>
          <p:cNvSpPr txBox="1">
            <a:spLocks noGrp="1"/>
          </p:cNvSpPr>
          <p:nvPr>
            <p:ph type="sldNum" idx="12"/>
          </p:nvPr>
        </p:nvSpPr>
        <p:spPr>
          <a:xfrm>
            <a:off x="8787600" y="47784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42</a:t>
            </a:fld>
            <a:endParaRPr/>
          </a:p>
        </p:txBody>
      </p:sp>
      <p:sp>
        <p:nvSpPr>
          <p:cNvPr id="632" name="Google Shape;632;p98"/>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a:solidFill>
                  <a:srgbClr val="FFFFFF"/>
                </a:solidFill>
                <a:latin typeface="Arial"/>
                <a:ea typeface="Arial"/>
                <a:cs typeface="Arial"/>
                <a:sym typeface="Arial"/>
              </a:rPr>
              <a:t>Good practice</a:t>
            </a:r>
            <a:endParaRPr sz="1800" b="1" i="0" u="none" strike="noStrike" cap="none">
              <a:solidFill>
                <a:srgbClr val="FFFFFF"/>
              </a:solidFill>
              <a:latin typeface="Arial"/>
              <a:ea typeface="Arial"/>
              <a:cs typeface="Arial"/>
              <a:sym typeface="Aria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36"/>
        <p:cNvGrpSpPr/>
        <p:nvPr/>
      </p:nvGrpSpPr>
      <p:grpSpPr>
        <a:xfrm>
          <a:off x="0" y="0"/>
          <a:ext cx="0" cy="0"/>
          <a:chOff x="0" y="0"/>
          <a:chExt cx="0" cy="0"/>
        </a:xfrm>
      </p:grpSpPr>
      <p:sp>
        <p:nvSpPr>
          <p:cNvPr id="637" name="Google Shape;637;p99"/>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Good practice approaches (1)</a:t>
            </a:r>
            <a:endParaRPr dirty="0">
              <a:solidFill>
                <a:schemeClr val="accent1"/>
              </a:solidFill>
            </a:endParaRPr>
          </a:p>
          <a:p>
            <a:pPr marL="0" lvl="0" indent="0" algn="l" rtl="0">
              <a:spcBef>
                <a:spcPts val="0"/>
              </a:spcBef>
              <a:spcAft>
                <a:spcPts val="0"/>
              </a:spcAft>
              <a:buNone/>
            </a:pPr>
            <a:endParaRPr dirty="0">
              <a:solidFill>
                <a:schemeClr val="accent1"/>
              </a:solidFill>
            </a:endParaRPr>
          </a:p>
          <a:p>
            <a:pPr marL="0" lvl="0" indent="0" algn="l" rtl="0">
              <a:spcBef>
                <a:spcPts val="0"/>
              </a:spcBef>
              <a:spcAft>
                <a:spcPts val="0"/>
              </a:spcAft>
              <a:buNone/>
            </a:pPr>
            <a:endParaRPr dirty="0">
              <a:solidFill>
                <a:srgbClr val="073763"/>
              </a:solidFill>
            </a:endParaRPr>
          </a:p>
        </p:txBody>
      </p:sp>
      <p:sp>
        <p:nvSpPr>
          <p:cNvPr id="638" name="Google Shape;638;p99"/>
          <p:cNvSpPr txBox="1">
            <a:spLocks noGrp="1"/>
          </p:cNvSpPr>
          <p:nvPr>
            <p:ph type="body" idx="1"/>
          </p:nvPr>
        </p:nvSpPr>
        <p:spPr>
          <a:xfrm>
            <a:off x="270000" y="914400"/>
            <a:ext cx="76077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b="1" dirty="0">
                <a:solidFill>
                  <a:schemeClr val="tx1"/>
                </a:solidFill>
              </a:rPr>
              <a:t>Ensure information is taught at the right time</a:t>
            </a:r>
            <a:r>
              <a:rPr lang="en-GB" sz="1800" dirty="0">
                <a:solidFill>
                  <a:schemeClr val="tx1"/>
                </a:solidFill>
              </a:rPr>
              <a:t> so that pupils are not lacking the knowledge to make informed decisions in relationships with family members and other people outside of their family.</a:t>
            </a:r>
            <a:endParaRPr sz="1800" dirty="0">
              <a:solidFill>
                <a:schemeClr val="tx1"/>
              </a:solidFill>
            </a:endParaRPr>
          </a:p>
          <a:p>
            <a:pPr marL="0" lvl="0" indent="0" algn="l" rtl="0">
              <a:spcBef>
                <a:spcPts val="1000"/>
              </a:spcBef>
              <a:spcAft>
                <a:spcPts val="0"/>
              </a:spcAft>
              <a:buClr>
                <a:schemeClr val="dk1"/>
              </a:buClr>
              <a:buSzPts val="1100"/>
              <a:buFont typeface="Arial"/>
              <a:buNone/>
            </a:pPr>
            <a:r>
              <a:rPr lang="en-GB" sz="1800" b="1" dirty="0">
                <a:solidFill>
                  <a:schemeClr val="tx1"/>
                </a:solidFill>
              </a:rPr>
              <a:t>Embed the school’s own policies on equality and behaviour,</a:t>
            </a:r>
            <a:r>
              <a:rPr lang="en-GB" sz="1800" dirty="0">
                <a:solidFill>
                  <a:schemeClr val="tx1"/>
                </a:solidFill>
              </a:rPr>
              <a:t> ensuring pupils and parents or carers are aware of the rules and consequences. </a:t>
            </a:r>
            <a:endParaRPr sz="1800" dirty="0">
              <a:solidFill>
                <a:schemeClr val="tx1"/>
              </a:solidFill>
            </a:endParaRPr>
          </a:p>
          <a:p>
            <a:pPr marL="0" lvl="0" indent="0" algn="l" rtl="0">
              <a:spcBef>
                <a:spcPts val="1000"/>
              </a:spcBef>
              <a:spcAft>
                <a:spcPts val="0"/>
              </a:spcAft>
              <a:buClr>
                <a:schemeClr val="dk1"/>
              </a:buClr>
              <a:buSzPts val="1100"/>
              <a:buFont typeface="Arial"/>
              <a:buNone/>
            </a:pPr>
            <a:r>
              <a:rPr lang="en-GB" sz="1800" b="1" dirty="0">
                <a:solidFill>
                  <a:schemeClr val="tx1"/>
                </a:solidFill>
              </a:rPr>
              <a:t>Teach pupils about the diversity of families, e.g. single parents, step-families and care scenarios. </a:t>
            </a:r>
            <a:r>
              <a:rPr lang="en-GB" sz="1800" dirty="0">
                <a:solidFill>
                  <a:schemeClr val="tx1"/>
                </a:solidFill>
              </a:rPr>
              <a:t>By the end of secondary school pupils should also have been taught LGBT content. This should be integrated into the teaching programme as relevant. </a:t>
            </a:r>
            <a:endParaRPr sz="1800" dirty="0">
              <a:solidFill>
                <a:schemeClr val="tx1"/>
              </a:solidFill>
            </a:endParaRPr>
          </a:p>
          <a:p>
            <a:pPr marL="0" lvl="0" indent="0" algn="l" rtl="0">
              <a:spcBef>
                <a:spcPts val="1000"/>
              </a:spcBef>
              <a:spcAft>
                <a:spcPts val="0"/>
              </a:spcAft>
              <a:buClr>
                <a:schemeClr val="dk1"/>
              </a:buClr>
              <a:buSzPts val="1100"/>
              <a:buFont typeface="Arial"/>
              <a:buNone/>
            </a:pPr>
            <a:endParaRPr sz="1800" dirty="0"/>
          </a:p>
          <a:p>
            <a:pPr marL="0" lvl="0" indent="0" algn="l" rtl="0">
              <a:spcBef>
                <a:spcPts val="1000"/>
              </a:spcBef>
              <a:spcAft>
                <a:spcPts val="0"/>
              </a:spcAft>
              <a:buClr>
                <a:schemeClr val="dk1"/>
              </a:buClr>
              <a:buSzPts val="1100"/>
              <a:buFont typeface="Arial"/>
              <a:buNone/>
            </a:pPr>
            <a:endParaRPr sz="1800" dirty="0"/>
          </a:p>
          <a:p>
            <a:pPr marL="0" lvl="0" indent="0" algn="l" rtl="0">
              <a:spcBef>
                <a:spcPts val="0"/>
              </a:spcBef>
              <a:spcAft>
                <a:spcPts val="0"/>
              </a:spcAft>
              <a:buNone/>
            </a:pPr>
            <a:endParaRPr sz="1800" dirty="0"/>
          </a:p>
          <a:p>
            <a:pPr marL="0" lvl="0" indent="0" algn="l" rtl="0">
              <a:spcBef>
                <a:spcPts val="1000"/>
              </a:spcBef>
              <a:spcAft>
                <a:spcPts val="0"/>
              </a:spcAft>
              <a:buNone/>
            </a:pPr>
            <a:endParaRPr sz="1800" dirty="0"/>
          </a:p>
          <a:p>
            <a:pPr marL="0" lvl="0" indent="0" algn="l" rtl="0">
              <a:spcBef>
                <a:spcPts val="1000"/>
              </a:spcBef>
              <a:spcAft>
                <a:spcPts val="0"/>
              </a:spcAft>
              <a:buNone/>
            </a:pPr>
            <a:endParaRPr sz="1800" dirty="0"/>
          </a:p>
          <a:p>
            <a:pPr marL="0" lvl="0" indent="0" algn="l" rtl="0">
              <a:lnSpc>
                <a:spcPct val="115000"/>
              </a:lnSpc>
              <a:spcBef>
                <a:spcPts val="1000"/>
              </a:spcBef>
              <a:spcAft>
                <a:spcPts val="0"/>
              </a:spcAft>
              <a:buNone/>
            </a:pPr>
            <a:endParaRPr sz="1800" dirty="0"/>
          </a:p>
          <a:p>
            <a:pPr marL="0" lvl="0" indent="0" algn="l" rtl="0">
              <a:spcBef>
                <a:spcPts val="0"/>
              </a:spcBef>
              <a:spcAft>
                <a:spcPts val="0"/>
              </a:spcAft>
              <a:buNone/>
            </a:pPr>
            <a:endParaRPr sz="1800" b="1" dirty="0"/>
          </a:p>
          <a:p>
            <a:pPr marL="0" lvl="0" indent="0" algn="l" rtl="0">
              <a:lnSpc>
                <a:spcPct val="100000"/>
              </a:lnSpc>
              <a:spcBef>
                <a:spcPts val="0"/>
              </a:spcBef>
              <a:spcAft>
                <a:spcPts val="0"/>
              </a:spcAft>
              <a:buNone/>
            </a:pPr>
            <a:endParaRPr sz="1800" dirty="0"/>
          </a:p>
          <a:p>
            <a:pPr marL="0" lvl="0" indent="0" algn="l" rtl="0">
              <a:lnSpc>
                <a:spcPct val="100000"/>
              </a:lnSpc>
              <a:spcBef>
                <a:spcPts val="0"/>
              </a:spcBef>
              <a:spcAft>
                <a:spcPts val="0"/>
              </a:spcAft>
              <a:buNone/>
            </a:pPr>
            <a:endParaRPr sz="1800" dirty="0"/>
          </a:p>
          <a:p>
            <a:pPr marL="0" lvl="0" indent="0" algn="l" rtl="0">
              <a:spcBef>
                <a:spcPts val="0"/>
              </a:spcBef>
              <a:spcAft>
                <a:spcPts val="0"/>
              </a:spcAft>
              <a:buNone/>
            </a:pPr>
            <a:endParaRPr dirty="0"/>
          </a:p>
          <a:p>
            <a:pPr marL="0" lvl="0" indent="0" algn="l" rtl="0">
              <a:spcBef>
                <a:spcPts val="1600"/>
              </a:spcBef>
              <a:spcAft>
                <a:spcPts val="1600"/>
              </a:spcAft>
              <a:buNone/>
            </a:pPr>
            <a:endParaRPr dirty="0"/>
          </a:p>
        </p:txBody>
      </p:sp>
      <p:sp>
        <p:nvSpPr>
          <p:cNvPr id="639" name="Google Shape;639;p99"/>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640" name="Google Shape;640;p9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43</a:t>
            </a:fld>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44"/>
        <p:cNvGrpSpPr/>
        <p:nvPr/>
      </p:nvGrpSpPr>
      <p:grpSpPr>
        <a:xfrm>
          <a:off x="0" y="0"/>
          <a:ext cx="0" cy="0"/>
          <a:chOff x="0" y="0"/>
          <a:chExt cx="0" cy="0"/>
        </a:xfrm>
      </p:grpSpPr>
      <p:sp>
        <p:nvSpPr>
          <p:cNvPr id="645" name="Google Shape;645;p100"/>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Good practice approaches (2)</a:t>
            </a:r>
            <a:endParaRPr dirty="0">
              <a:solidFill>
                <a:schemeClr val="accent1"/>
              </a:solidFill>
            </a:endParaRPr>
          </a:p>
          <a:p>
            <a:pPr marL="0" lvl="0" indent="0" algn="l" rtl="0">
              <a:spcBef>
                <a:spcPts val="0"/>
              </a:spcBef>
              <a:spcAft>
                <a:spcPts val="0"/>
              </a:spcAft>
              <a:buNone/>
            </a:pPr>
            <a:endParaRPr dirty="0">
              <a:solidFill>
                <a:schemeClr val="accent1"/>
              </a:solidFill>
            </a:endParaRPr>
          </a:p>
          <a:p>
            <a:pPr marL="0" lvl="0" indent="0" algn="l" rtl="0">
              <a:spcBef>
                <a:spcPts val="0"/>
              </a:spcBef>
              <a:spcAft>
                <a:spcPts val="0"/>
              </a:spcAft>
              <a:buNone/>
            </a:pPr>
            <a:endParaRPr dirty="0">
              <a:solidFill>
                <a:srgbClr val="073763"/>
              </a:solidFill>
            </a:endParaRPr>
          </a:p>
        </p:txBody>
      </p:sp>
      <p:sp>
        <p:nvSpPr>
          <p:cNvPr id="646" name="Google Shape;646;p100"/>
          <p:cNvSpPr txBox="1">
            <a:spLocks noGrp="1"/>
          </p:cNvSpPr>
          <p:nvPr>
            <p:ph type="body" idx="1"/>
          </p:nvPr>
        </p:nvSpPr>
        <p:spPr>
          <a:xfrm>
            <a:off x="269999" y="914400"/>
            <a:ext cx="8451969"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b="1" dirty="0">
                <a:solidFill>
                  <a:schemeClr val="dk1"/>
                </a:solidFill>
              </a:rPr>
              <a:t>Respond positively to children’s descriptions of who is in their family</a:t>
            </a:r>
            <a:r>
              <a:rPr lang="en-GB" sz="1800" dirty="0">
                <a:solidFill>
                  <a:schemeClr val="dk1"/>
                </a:solidFill>
              </a:rPr>
              <a:t>. For example, some children may think of their pets or close friends of their parents or carers as being part of their family. </a:t>
            </a:r>
            <a:endParaRPr sz="1800" dirty="0">
              <a:solidFill>
                <a:schemeClr val="dk1"/>
              </a:solidFill>
            </a:endParaRPr>
          </a:p>
          <a:p>
            <a:pPr marL="0" lvl="0" indent="0" algn="l" rtl="0">
              <a:spcBef>
                <a:spcPts val="1000"/>
              </a:spcBef>
              <a:spcAft>
                <a:spcPts val="0"/>
              </a:spcAft>
              <a:buNone/>
            </a:pPr>
            <a:r>
              <a:rPr lang="en-GB" sz="1800" b="1" dirty="0">
                <a:solidFill>
                  <a:schemeClr val="dk1"/>
                </a:solidFill>
              </a:rPr>
              <a:t>When teaching about the diversity of families, reflect that not all children will be biologically related to their family</a:t>
            </a:r>
            <a:r>
              <a:rPr lang="en-GB" sz="1800" dirty="0">
                <a:solidFill>
                  <a:schemeClr val="dk1"/>
                </a:solidFill>
              </a:rPr>
              <a:t>. Some may be adopted, in foster care, or in a children’s home. Also consider that some families use surrogacy or IVF to have a child.</a:t>
            </a:r>
            <a:endParaRPr sz="1800" dirty="0">
              <a:solidFill>
                <a:schemeClr val="dk1"/>
              </a:solidFill>
            </a:endParaRPr>
          </a:p>
          <a:p>
            <a:pPr marL="0" lvl="0" indent="0" algn="l" rtl="0">
              <a:spcBef>
                <a:spcPts val="1000"/>
              </a:spcBef>
              <a:spcAft>
                <a:spcPts val="0"/>
              </a:spcAft>
              <a:buNone/>
            </a:pPr>
            <a:r>
              <a:rPr lang="en-GB" sz="1800" b="1" dirty="0">
                <a:solidFill>
                  <a:schemeClr val="tx1"/>
                </a:solidFill>
              </a:rPr>
              <a:t>Consider the notion of kinship when talking about families</a:t>
            </a:r>
            <a:r>
              <a:rPr lang="en-GB" sz="1800" dirty="0">
                <a:solidFill>
                  <a:schemeClr val="tx1"/>
                </a:solidFill>
              </a:rPr>
              <a:t>. To some children, the concept of the extended family will be very important, and there will be opportunities to discuss people beyond parents or carers who have committed to providing a nurturing environment for children.</a:t>
            </a:r>
            <a:endParaRPr sz="1800" dirty="0">
              <a:solidFill>
                <a:schemeClr val="tx1"/>
              </a:solidFill>
            </a:endParaRPr>
          </a:p>
          <a:p>
            <a:pPr marL="0" lvl="0" indent="0" algn="l" rtl="0">
              <a:spcBef>
                <a:spcPts val="1000"/>
              </a:spcBef>
              <a:spcAft>
                <a:spcPts val="0"/>
              </a:spcAft>
              <a:buNone/>
            </a:pPr>
            <a:endParaRPr sz="1800" dirty="0"/>
          </a:p>
          <a:p>
            <a:pPr marL="0" lvl="0" indent="0" algn="l" rtl="0">
              <a:lnSpc>
                <a:spcPct val="100000"/>
              </a:lnSpc>
              <a:spcBef>
                <a:spcPts val="1000"/>
              </a:spcBef>
              <a:spcAft>
                <a:spcPts val="0"/>
              </a:spcAft>
              <a:buNone/>
            </a:pPr>
            <a:endParaRPr sz="1800" dirty="0"/>
          </a:p>
          <a:p>
            <a:pPr marL="0" lvl="0" indent="0" algn="l" rtl="0">
              <a:lnSpc>
                <a:spcPct val="100000"/>
              </a:lnSpc>
              <a:spcBef>
                <a:spcPts val="0"/>
              </a:spcBef>
              <a:spcAft>
                <a:spcPts val="0"/>
              </a:spcAft>
              <a:buNone/>
            </a:pPr>
            <a:endParaRPr sz="1800" dirty="0"/>
          </a:p>
          <a:p>
            <a:pPr marL="0" lvl="0" indent="0" algn="l" rtl="0">
              <a:spcBef>
                <a:spcPts val="0"/>
              </a:spcBef>
              <a:spcAft>
                <a:spcPts val="0"/>
              </a:spcAft>
              <a:buNone/>
            </a:pPr>
            <a:endParaRPr dirty="0"/>
          </a:p>
          <a:p>
            <a:pPr marL="0" lvl="0" indent="0" algn="l" rtl="0">
              <a:spcBef>
                <a:spcPts val="1600"/>
              </a:spcBef>
              <a:spcAft>
                <a:spcPts val="1600"/>
              </a:spcAft>
              <a:buNone/>
            </a:pPr>
            <a:endParaRPr dirty="0"/>
          </a:p>
        </p:txBody>
      </p:sp>
      <p:sp>
        <p:nvSpPr>
          <p:cNvPr id="647" name="Google Shape;647;p100"/>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648" name="Google Shape;648;p10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44</a:t>
            </a:fld>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52"/>
        <p:cNvGrpSpPr/>
        <p:nvPr/>
      </p:nvGrpSpPr>
      <p:grpSpPr>
        <a:xfrm>
          <a:off x="0" y="0"/>
          <a:ext cx="0" cy="0"/>
          <a:chOff x="0" y="0"/>
          <a:chExt cx="0" cy="0"/>
        </a:xfrm>
      </p:grpSpPr>
      <p:sp>
        <p:nvSpPr>
          <p:cNvPr id="653" name="Google Shape;653;p101"/>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Good practice approaches (3)</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54" name="Google Shape;654;p101"/>
          <p:cNvSpPr txBox="1">
            <a:spLocks noGrp="1"/>
          </p:cNvSpPr>
          <p:nvPr>
            <p:ph type="body" idx="1"/>
          </p:nvPr>
        </p:nvSpPr>
        <p:spPr>
          <a:xfrm>
            <a:off x="270000" y="914400"/>
            <a:ext cx="76077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b="1" dirty="0">
                <a:solidFill>
                  <a:schemeClr val="dk1"/>
                </a:solidFill>
              </a:rPr>
              <a:t>Bear in mind that some children may not recognise their family in descriptions of healthy family life</a:t>
            </a:r>
            <a:r>
              <a:rPr lang="en-GB" sz="1800" dirty="0">
                <a:solidFill>
                  <a:schemeClr val="dk1"/>
                </a:solidFill>
              </a:rPr>
              <a:t>. Stress that families care for each other in different ways and there are many ways for families to be happy together. Refer to your school’s safeguarding procedures and other training modules such as ‘being safe’ if you are concerned about a child’s situation at home. </a:t>
            </a:r>
            <a:endParaRPr sz="1800" dirty="0">
              <a:solidFill>
                <a:schemeClr val="dk1"/>
              </a:solidFill>
            </a:endParaRPr>
          </a:p>
          <a:p>
            <a:pPr marL="0" lvl="0" indent="0" algn="l" rtl="0">
              <a:spcBef>
                <a:spcPts val="1000"/>
              </a:spcBef>
              <a:spcAft>
                <a:spcPts val="0"/>
              </a:spcAft>
              <a:buNone/>
            </a:pPr>
            <a:r>
              <a:rPr lang="en-GB" sz="1800" b="1" dirty="0">
                <a:solidFill>
                  <a:schemeClr val="dk1"/>
                </a:solidFill>
              </a:rPr>
              <a:t>Consult your school's designated teacher</a:t>
            </a:r>
            <a:r>
              <a:rPr lang="en-GB" sz="1800" dirty="0">
                <a:solidFill>
                  <a:schemeClr val="dk1"/>
                </a:solidFill>
              </a:rPr>
              <a:t> to decide how to manage any concerns relating to looked-after children.</a:t>
            </a:r>
            <a:endParaRPr sz="1800" dirty="0">
              <a:solidFill>
                <a:schemeClr val="dk1"/>
              </a:solidFill>
            </a:endParaRPr>
          </a:p>
          <a:p>
            <a:pPr marL="0" lvl="0" indent="0" algn="l" rtl="0">
              <a:spcBef>
                <a:spcPts val="1000"/>
              </a:spcBef>
              <a:spcAft>
                <a:spcPts val="0"/>
              </a:spcAft>
              <a:buNone/>
            </a:pPr>
            <a:endParaRPr sz="1800" dirty="0">
              <a:solidFill>
                <a:schemeClr val="dk1"/>
              </a:solidFill>
            </a:endParaRPr>
          </a:p>
          <a:p>
            <a:pPr marL="0" lvl="0" indent="0" algn="l" rtl="0">
              <a:spcBef>
                <a:spcPts val="1000"/>
              </a:spcBef>
              <a:spcAft>
                <a:spcPts val="0"/>
              </a:spcAft>
              <a:buNone/>
            </a:pPr>
            <a:endParaRPr sz="1800" dirty="0"/>
          </a:p>
          <a:p>
            <a:pPr marL="0" lvl="0" indent="0" algn="l" rtl="0">
              <a:spcBef>
                <a:spcPts val="1000"/>
              </a:spcBef>
              <a:spcAft>
                <a:spcPts val="0"/>
              </a:spcAft>
              <a:buNone/>
            </a:pPr>
            <a:endParaRPr sz="1800" dirty="0"/>
          </a:p>
          <a:p>
            <a:pPr marL="0" lvl="0" indent="0" algn="l" rtl="0">
              <a:lnSpc>
                <a:spcPct val="115000"/>
              </a:lnSpc>
              <a:spcBef>
                <a:spcPts val="1000"/>
              </a:spcBef>
              <a:spcAft>
                <a:spcPts val="0"/>
              </a:spcAft>
              <a:buNone/>
            </a:pPr>
            <a:endParaRPr sz="1800" dirty="0"/>
          </a:p>
          <a:p>
            <a:pPr marL="0" lvl="0" indent="0" algn="l" rtl="0">
              <a:spcBef>
                <a:spcPts val="0"/>
              </a:spcBef>
              <a:spcAft>
                <a:spcPts val="0"/>
              </a:spcAft>
              <a:buNone/>
            </a:pPr>
            <a:endParaRPr sz="1800" b="1" dirty="0"/>
          </a:p>
          <a:p>
            <a:pPr marL="0" lvl="0" indent="0" algn="l" rtl="0">
              <a:lnSpc>
                <a:spcPct val="100000"/>
              </a:lnSpc>
              <a:spcBef>
                <a:spcPts val="0"/>
              </a:spcBef>
              <a:spcAft>
                <a:spcPts val="0"/>
              </a:spcAft>
              <a:buNone/>
            </a:pPr>
            <a:endParaRPr sz="1800" dirty="0"/>
          </a:p>
          <a:p>
            <a:pPr marL="0" lvl="0" indent="0" algn="l" rtl="0">
              <a:lnSpc>
                <a:spcPct val="100000"/>
              </a:lnSpc>
              <a:spcBef>
                <a:spcPts val="0"/>
              </a:spcBef>
              <a:spcAft>
                <a:spcPts val="0"/>
              </a:spcAft>
              <a:buNone/>
            </a:pPr>
            <a:endParaRPr sz="1800" dirty="0"/>
          </a:p>
          <a:p>
            <a:pPr marL="0" lvl="0" indent="0" algn="l" rtl="0">
              <a:spcBef>
                <a:spcPts val="0"/>
              </a:spcBef>
              <a:spcAft>
                <a:spcPts val="0"/>
              </a:spcAft>
              <a:buNone/>
            </a:pPr>
            <a:endParaRPr dirty="0"/>
          </a:p>
          <a:p>
            <a:pPr marL="0" lvl="0" indent="0" algn="l" rtl="0">
              <a:spcBef>
                <a:spcPts val="1600"/>
              </a:spcBef>
              <a:spcAft>
                <a:spcPts val="1600"/>
              </a:spcAft>
              <a:buNone/>
            </a:pPr>
            <a:endParaRPr dirty="0"/>
          </a:p>
        </p:txBody>
      </p:sp>
      <p:sp>
        <p:nvSpPr>
          <p:cNvPr id="655" name="Google Shape;655;p101"/>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a:solidFill>
                  <a:srgbClr val="FFFFFF"/>
                </a:solidFill>
              </a:rPr>
              <a:t>Good practice</a:t>
            </a:r>
            <a:endParaRPr b="1">
              <a:solidFill>
                <a:srgbClr val="FFFFFF"/>
              </a:solidFill>
            </a:endParaRPr>
          </a:p>
        </p:txBody>
      </p:sp>
      <p:sp>
        <p:nvSpPr>
          <p:cNvPr id="656" name="Google Shape;656;p10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45</a:t>
            </a:fld>
            <a:endParaRP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740"/>
        <p:cNvGrpSpPr/>
        <p:nvPr/>
      </p:nvGrpSpPr>
      <p:grpSpPr>
        <a:xfrm>
          <a:off x="0" y="0"/>
          <a:ext cx="0" cy="0"/>
          <a:chOff x="0" y="0"/>
          <a:chExt cx="0" cy="0"/>
        </a:xfrm>
      </p:grpSpPr>
      <p:sp>
        <p:nvSpPr>
          <p:cNvPr id="741" name="Google Shape;741;p10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Dealing with difficult questions</a:t>
            </a:r>
            <a:endParaRPr dirty="0">
              <a:solidFill>
                <a:schemeClr val="accent1"/>
              </a:solidFill>
            </a:endParaRPr>
          </a:p>
        </p:txBody>
      </p:sp>
      <p:sp>
        <p:nvSpPr>
          <p:cNvPr id="742" name="Google Shape;742;p10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46</a:t>
            </a:fld>
            <a:endParaRP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763"/>
        <p:cNvGrpSpPr/>
        <p:nvPr/>
      </p:nvGrpSpPr>
      <p:grpSpPr>
        <a:xfrm>
          <a:off x="0" y="0"/>
          <a:ext cx="0" cy="0"/>
          <a:chOff x="0" y="0"/>
          <a:chExt cx="0" cy="0"/>
        </a:xfrm>
      </p:grpSpPr>
      <p:sp>
        <p:nvSpPr>
          <p:cNvPr id="764" name="Google Shape;764;p106"/>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Dealing with difficult questions (2)</a:t>
            </a:r>
            <a:endParaRPr dirty="0">
              <a:solidFill>
                <a:schemeClr val="accent1"/>
              </a:solidFill>
            </a:endParaRPr>
          </a:p>
          <a:p>
            <a:pPr marL="0" lvl="0" indent="0" algn="l" rtl="0">
              <a:spcBef>
                <a:spcPts val="0"/>
              </a:spcBef>
              <a:spcAft>
                <a:spcPts val="0"/>
              </a:spcAft>
              <a:buNone/>
            </a:pP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65" name="Google Shape;765;p106"/>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Pupils may well ask questions because they: </a:t>
            </a:r>
            <a:endParaRPr sz="1800" dirty="0">
              <a:solidFill>
                <a:schemeClr val="tx1"/>
              </a:solidFill>
            </a:endParaRPr>
          </a:p>
          <a:p>
            <a:pPr marL="457200" lvl="0" indent="-342900" algn="l" rtl="0">
              <a:spcBef>
                <a:spcPts val="1600"/>
              </a:spcBef>
              <a:spcAft>
                <a:spcPts val="0"/>
              </a:spcAft>
              <a:buSzPts val="1800"/>
              <a:buChar char="●"/>
            </a:pPr>
            <a:r>
              <a:rPr lang="en-GB" sz="1800" dirty="0">
                <a:solidFill>
                  <a:schemeClr val="tx1"/>
                </a:solidFill>
              </a:rPr>
              <a:t>want information</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are seeking permission - “Is it OK if I …?”</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are trying to shock or get attention </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have related personal beliefs</a:t>
            </a:r>
            <a:endParaRPr sz="1800" dirty="0">
              <a:solidFill>
                <a:schemeClr val="tx1"/>
              </a:solidFill>
            </a:endParaRPr>
          </a:p>
          <a:p>
            <a:pPr marL="0" lvl="0" indent="0" algn="l" rtl="0">
              <a:spcBef>
                <a:spcPts val="1600"/>
              </a:spcBef>
              <a:spcAft>
                <a:spcPts val="0"/>
              </a:spcAft>
              <a:buNone/>
            </a:pPr>
            <a:r>
              <a:rPr lang="en-GB" sz="1800" dirty="0">
                <a:solidFill>
                  <a:schemeClr val="tx1"/>
                </a:solidFill>
              </a:rPr>
              <a:t>Remember:</a:t>
            </a:r>
            <a:endParaRPr sz="1800" dirty="0">
              <a:solidFill>
                <a:schemeClr val="tx1"/>
              </a:solidFill>
            </a:endParaRPr>
          </a:p>
          <a:p>
            <a:pPr marL="457200" lvl="0" indent="-342900" algn="l" rtl="0">
              <a:spcBef>
                <a:spcPts val="1600"/>
              </a:spcBef>
              <a:spcAft>
                <a:spcPts val="0"/>
              </a:spcAft>
              <a:buSzPts val="1800"/>
              <a:buChar char="●"/>
            </a:pPr>
            <a:r>
              <a:rPr lang="en-GB" sz="1800" dirty="0">
                <a:solidFill>
                  <a:schemeClr val="tx1"/>
                </a:solidFill>
              </a:rPr>
              <a:t>don’t feel pressured or that you have to answer straight away</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don’t disclose personal information - use third-person examples, say ‘some people...’</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seek advice if you need it</a:t>
            </a:r>
            <a:endParaRPr sz="1800" dirty="0">
              <a:solidFill>
                <a:schemeClr val="tx1"/>
              </a:solidFill>
            </a:endParaRPr>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66" name="Google Shape;766;p10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47</a:t>
            </a:fld>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89"/>
        <p:cNvGrpSpPr/>
        <p:nvPr/>
      </p:nvGrpSpPr>
      <p:grpSpPr>
        <a:xfrm>
          <a:off x="0" y="0"/>
          <a:ext cx="0" cy="0"/>
          <a:chOff x="0" y="0"/>
          <a:chExt cx="0" cy="0"/>
        </a:xfrm>
      </p:grpSpPr>
      <p:sp>
        <p:nvSpPr>
          <p:cNvPr id="190" name="Google Shape;190;p43"/>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Related guidance</a:t>
            </a:r>
            <a:endParaRPr dirty="0">
              <a:solidFill>
                <a:schemeClr val="accent1"/>
              </a:solidFill>
            </a:endParaRPr>
          </a:p>
        </p:txBody>
      </p:sp>
      <p:sp>
        <p:nvSpPr>
          <p:cNvPr id="191" name="Google Shape;191;p43"/>
          <p:cNvSpPr txBox="1">
            <a:spLocks noGrp="1"/>
          </p:cNvSpPr>
          <p:nvPr>
            <p:ph type="body" idx="1"/>
          </p:nvPr>
        </p:nvSpPr>
        <p:spPr>
          <a:xfrm>
            <a:off x="270000" y="914400"/>
            <a:ext cx="735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Schools may also want to refer to the following related guidance when planning to teach this subject: </a:t>
            </a:r>
            <a:endParaRPr sz="1800" dirty="0">
              <a:solidFill>
                <a:schemeClr val="tx1"/>
              </a:solidFill>
            </a:endParaRPr>
          </a:p>
          <a:p>
            <a:pPr marL="457200" lvl="0" indent="-342900" algn="l" rtl="0">
              <a:spcBef>
                <a:spcPts val="1600"/>
              </a:spcBef>
              <a:spcAft>
                <a:spcPts val="0"/>
              </a:spcAft>
              <a:buClr>
                <a:schemeClr val="accent1"/>
              </a:buClr>
              <a:buSzPts val="1800"/>
              <a:buChar char="●"/>
            </a:pPr>
            <a:r>
              <a:rPr lang="en-GB" sz="1800" u="sng" dirty="0">
                <a:solidFill>
                  <a:srgbClr val="0000FF"/>
                </a:solidFill>
                <a:hlinkClick r:id="rId3">
                  <a:extLst>
                    <a:ext uri="{A12FA001-AC4F-418D-AE19-62706E023703}">
                      <ahyp:hlinkClr xmlns:ahyp="http://schemas.microsoft.com/office/drawing/2018/hyperlinkcolor" val="tx"/>
                    </a:ext>
                  </a:extLst>
                </a:hlinkClick>
              </a:rPr>
              <a:t>guidance for schools on preventing and responding to bullying (including cyberbullying)</a:t>
            </a:r>
            <a:endParaRPr sz="1800" dirty="0">
              <a:solidFill>
                <a:srgbClr val="0000FF"/>
              </a:solidFill>
            </a:endParaRPr>
          </a:p>
          <a:p>
            <a:pPr marL="457200" lvl="0" indent="-342900" algn="l" rtl="0">
              <a:spcBef>
                <a:spcPts val="0"/>
              </a:spcBef>
              <a:spcAft>
                <a:spcPts val="0"/>
              </a:spcAft>
              <a:buClr>
                <a:schemeClr val="accent1"/>
              </a:buClr>
              <a:buSzPts val="1800"/>
              <a:buChar char="●"/>
            </a:pPr>
            <a:r>
              <a:rPr lang="en-GB" sz="1800" u="sng" dirty="0">
                <a:solidFill>
                  <a:srgbClr val="0000FF"/>
                </a:solidFill>
                <a:hlinkClick r:id="rId4">
                  <a:extLst>
                    <a:ext uri="{A12FA001-AC4F-418D-AE19-62706E023703}">
                      <ahyp:hlinkClr xmlns:ahyp="http://schemas.microsoft.com/office/drawing/2018/hyperlinkcolor" val="tx"/>
                    </a:ext>
                  </a:extLst>
                </a:hlinkClick>
              </a:rPr>
              <a:t>keeping children safe in education</a:t>
            </a:r>
            <a:r>
              <a:rPr lang="en-GB" sz="1800" dirty="0">
                <a:solidFill>
                  <a:srgbClr val="0000FF"/>
                </a:solidFill>
              </a:rPr>
              <a:t> </a:t>
            </a:r>
            <a:endParaRPr sz="1800" dirty="0">
              <a:solidFill>
                <a:srgbClr val="0000FF"/>
              </a:solidFill>
            </a:endParaRPr>
          </a:p>
        </p:txBody>
      </p:sp>
      <p:sp>
        <p:nvSpPr>
          <p:cNvPr id="192" name="Google Shape;192;p4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a:t>
            </a:fld>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10"/>
        <p:cNvGrpSpPr/>
        <p:nvPr/>
      </p:nvGrpSpPr>
      <p:grpSpPr>
        <a:xfrm>
          <a:off x="0" y="0"/>
          <a:ext cx="0" cy="0"/>
          <a:chOff x="0" y="0"/>
          <a:chExt cx="0" cy="0"/>
        </a:xfrm>
      </p:grpSpPr>
      <p:sp>
        <p:nvSpPr>
          <p:cNvPr id="211" name="Google Shape;211;p46"/>
          <p:cNvSpPr txBox="1">
            <a:spLocks noGrp="1"/>
          </p:cNvSpPr>
          <p:nvPr>
            <p:ph type="title"/>
          </p:nvPr>
        </p:nvSpPr>
        <p:spPr>
          <a:xfrm>
            <a:off x="316523" y="109641"/>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Primary and secondary teaching </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212" name="Google Shape;212;p46"/>
          <p:cNvSpPr txBox="1">
            <a:spLocks noGrp="1"/>
          </p:cNvSpPr>
          <p:nvPr>
            <p:ph type="body" idx="1"/>
          </p:nvPr>
        </p:nvSpPr>
        <p:spPr>
          <a:xfrm>
            <a:off x="241362" y="760013"/>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t>Some slides in this training have a </a:t>
            </a:r>
            <a:r>
              <a:rPr lang="en-GB" sz="1800" b="1" dirty="0">
                <a:solidFill>
                  <a:srgbClr val="260859"/>
                </a:solidFill>
              </a:rPr>
              <a:t>Primary</a:t>
            </a:r>
            <a:r>
              <a:rPr lang="en-GB" sz="1800" dirty="0"/>
              <a:t> or </a:t>
            </a:r>
            <a:r>
              <a:rPr lang="en-GB" sz="1800" b="1" dirty="0">
                <a:solidFill>
                  <a:srgbClr val="004712"/>
                </a:solidFill>
              </a:rPr>
              <a:t>Secondary</a:t>
            </a:r>
            <a:r>
              <a:rPr lang="en-GB" sz="1800" dirty="0"/>
              <a:t> label to indicate that the material is usually first introduced in that phase. </a:t>
            </a: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215" name="Google Shape;215;p46"/>
          <p:cNvSpPr txBox="1">
            <a:spLocks noGrp="1"/>
          </p:cNvSpPr>
          <p:nvPr>
            <p:ph type="body" idx="4294967295"/>
          </p:nvPr>
        </p:nvSpPr>
        <p:spPr>
          <a:xfrm>
            <a:off x="316523" y="1652116"/>
            <a:ext cx="7458075" cy="1049338"/>
          </a:xfrm>
          <a:prstGeom prst="rect">
            <a:avLst/>
          </a:prstGeom>
          <a:solidFill>
            <a:srgbClr val="F3F2F1"/>
          </a:solid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GB" sz="1600" b="1" dirty="0">
                <a:solidFill>
                  <a:schemeClr val="tx1"/>
                </a:solidFill>
              </a:rPr>
              <a:t>STATUTORY GUIDANCE</a:t>
            </a:r>
            <a:br>
              <a:rPr lang="en-GB" sz="1600" b="1" dirty="0">
                <a:solidFill>
                  <a:schemeClr val="tx1"/>
                </a:solidFill>
              </a:rPr>
            </a:br>
            <a:r>
              <a:rPr lang="en-GB" sz="1800" dirty="0">
                <a:solidFill>
                  <a:schemeClr val="tx1"/>
                </a:solidFill>
              </a:rPr>
              <a:t>Schools have flexibility to design and plan age-appropriate subject content. (p31)</a:t>
            </a:r>
            <a:endParaRPr sz="1800" dirty="0">
              <a:solidFill>
                <a:schemeClr val="tx1"/>
              </a:solidFill>
            </a:endParaRPr>
          </a:p>
          <a:p>
            <a:pPr marL="0" lvl="0" indent="0" algn="l" rtl="0">
              <a:lnSpc>
                <a:spcPct val="115000"/>
              </a:lnSpc>
              <a:spcBef>
                <a:spcPts val="1600"/>
              </a:spcBef>
              <a:spcAft>
                <a:spcPts val="1600"/>
              </a:spcAft>
              <a:buSzPts val="1400"/>
              <a:buNone/>
            </a:pPr>
            <a:endParaRPr sz="1800" dirty="0"/>
          </a:p>
        </p:txBody>
      </p:sp>
      <p:sp>
        <p:nvSpPr>
          <p:cNvPr id="214" name="Google Shape;214;p46"/>
          <p:cNvSpPr txBox="1">
            <a:spLocks noGrp="1"/>
          </p:cNvSpPr>
          <p:nvPr>
            <p:ph type="body" idx="4294967295"/>
          </p:nvPr>
        </p:nvSpPr>
        <p:spPr>
          <a:xfrm>
            <a:off x="316523" y="2877335"/>
            <a:ext cx="7458075" cy="194945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GB" sz="1800" dirty="0">
                <a:solidFill>
                  <a:schemeClr val="tx1"/>
                </a:solidFill>
              </a:rPr>
              <a:t>Using your knowledge of your pupils and school community you can:</a:t>
            </a:r>
            <a:endParaRPr sz="1800" dirty="0">
              <a:solidFill>
                <a:schemeClr val="tx1"/>
              </a:solidFill>
            </a:endParaRPr>
          </a:p>
          <a:p>
            <a:pPr marL="457200" lvl="0" indent="-342900" algn="l" rtl="0">
              <a:spcBef>
                <a:spcPts val="1000"/>
              </a:spcBef>
              <a:spcAft>
                <a:spcPts val="0"/>
              </a:spcAft>
              <a:buClr>
                <a:schemeClr val="accent1"/>
              </a:buClr>
              <a:buSzPts val="1800"/>
              <a:buChar char="●"/>
            </a:pPr>
            <a:r>
              <a:rPr lang="en-GB" sz="1800" dirty="0">
                <a:solidFill>
                  <a:schemeClr val="tx1"/>
                </a:solidFill>
              </a:rPr>
              <a:t>introduce secondary content in primary with pupils who need it and are ready (with parental engagement where required)</a:t>
            </a:r>
            <a:endParaRPr sz="1800" dirty="0">
              <a:solidFill>
                <a:schemeClr val="tx1"/>
              </a:solidFill>
            </a:endParaRPr>
          </a:p>
          <a:p>
            <a:pPr marL="457200" lvl="0" indent="-342900" algn="l" rtl="0">
              <a:spcBef>
                <a:spcPts val="0"/>
              </a:spcBef>
              <a:spcAft>
                <a:spcPts val="0"/>
              </a:spcAft>
              <a:buClr>
                <a:schemeClr val="accent1"/>
              </a:buClr>
              <a:buSzPts val="1800"/>
              <a:buChar char="●"/>
            </a:pPr>
            <a:r>
              <a:rPr lang="en-GB" sz="1800" dirty="0">
                <a:solidFill>
                  <a:schemeClr val="tx1"/>
                </a:solidFill>
              </a:rPr>
              <a:t>teach the primary content in early secondary lessons to pupils who need to build knowledge before secondary content is taught</a:t>
            </a:r>
            <a:endParaRPr dirty="0">
              <a:solidFill>
                <a:schemeClr val="tx1"/>
              </a:solidFill>
            </a:endParaRPr>
          </a:p>
          <a:p>
            <a:pPr marL="0" lvl="0" indent="0" algn="l" rtl="0">
              <a:spcBef>
                <a:spcPts val="1600"/>
              </a:spcBef>
              <a:spcAft>
                <a:spcPts val="0"/>
              </a:spcAft>
              <a:buClr>
                <a:schemeClr val="dk1"/>
              </a:buClr>
              <a:buSzPts val="1400"/>
              <a:buFont typeface="Arial"/>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213" name="Google Shape;213;p46"/>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a:t>
            </a:fld>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19"/>
        <p:cNvGrpSpPr/>
        <p:nvPr/>
      </p:nvGrpSpPr>
      <p:grpSpPr>
        <a:xfrm>
          <a:off x="0" y="0"/>
          <a:ext cx="0" cy="0"/>
          <a:chOff x="0" y="0"/>
          <a:chExt cx="0" cy="0"/>
        </a:xfrm>
      </p:grpSpPr>
      <p:sp>
        <p:nvSpPr>
          <p:cNvPr id="220" name="Google Shape;220;p4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LGBT needs and inclusion</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221" name="Google Shape;221;p47"/>
          <p:cNvSpPr txBox="1">
            <a:spLocks noGrp="1"/>
          </p:cNvSpPr>
          <p:nvPr>
            <p:ph type="body" idx="1"/>
          </p:nvPr>
        </p:nvSpPr>
        <p:spPr>
          <a:xfrm>
            <a:off x="270000" y="914400"/>
            <a:ext cx="7189800" cy="3896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800" dirty="0">
                <a:solidFill>
                  <a:schemeClr val="tx1"/>
                </a:solidFill>
              </a:rPr>
              <a:t>Primary schools are enabled and encouraged to cover LGBT (lesbian, gay, bisexual and transgender) content if they consider it age appropriate to do so. Secondary schools should include LGBT content.</a:t>
            </a:r>
            <a:endParaRPr sz="1800" dirty="0">
              <a:solidFill>
                <a:schemeClr val="tx1"/>
              </a:solidFill>
            </a:endParaRPr>
          </a:p>
          <a:p>
            <a:pPr marL="0" lvl="0" indent="0" algn="l" rtl="0">
              <a:lnSpc>
                <a:spcPct val="115000"/>
              </a:lnSpc>
              <a:spcBef>
                <a:spcPts val="1000"/>
              </a:spcBef>
              <a:spcAft>
                <a:spcPts val="0"/>
              </a:spcAft>
              <a:buNone/>
            </a:pPr>
            <a:r>
              <a:rPr lang="en-GB" sz="1800" dirty="0">
                <a:solidFill>
                  <a:schemeClr val="tx1"/>
                </a:solidFill>
              </a:rPr>
              <a:t>When doing so, schools should ensure:</a:t>
            </a:r>
            <a:endParaRPr sz="1800" dirty="0">
              <a:solidFill>
                <a:schemeClr val="tx1"/>
              </a:solidFill>
            </a:endParaRPr>
          </a:p>
          <a:p>
            <a:pPr marL="457200" lvl="0" indent="-342900" algn="l" rtl="0">
              <a:lnSpc>
                <a:spcPct val="115000"/>
              </a:lnSpc>
              <a:spcBef>
                <a:spcPts val="1000"/>
              </a:spcBef>
              <a:spcAft>
                <a:spcPts val="0"/>
              </a:spcAft>
              <a:buClr>
                <a:schemeClr val="accent1"/>
              </a:buClr>
              <a:buSzPts val="1800"/>
              <a:buChar char="●"/>
            </a:pPr>
            <a:r>
              <a:rPr lang="en-GB" sz="1800" dirty="0">
                <a:solidFill>
                  <a:schemeClr val="tx1"/>
                </a:solidFill>
              </a:rPr>
              <a:t>LGBT-relevant knowledge and examples are included throughout programmes of study (not one-off teaching)</a:t>
            </a:r>
            <a:endParaRPr sz="1800" dirty="0">
              <a:solidFill>
                <a:schemeClr val="tx1"/>
              </a:solidFill>
            </a:endParaRPr>
          </a:p>
          <a:p>
            <a:pPr marL="457200" lvl="0" indent="-342900" algn="l" rtl="0">
              <a:lnSpc>
                <a:spcPct val="115000"/>
              </a:lnSpc>
              <a:spcBef>
                <a:spcPts val="0"/>
              </a:spcBef>
              <a:spcAft>
                <a:spcPts val="0"/>
              </a:spcAft>
              <a:buClr>
                <a:schemeClr val="accent1"/>
              </a:buClr>
              <a:buSzPts val="1800"/>
              <a:buChar char="●"/>
            </a:pPr>
            <a:r>
              <a:rPr lang="en-GB" sz="1800" dirty="0">
                <a:solidFill>
                  <a:schemeClr val="tx1"/>
                </a:solidFill>
              </a:rPr>
              <a:t>inclusive language is used, considering how individual pupils may relate to particular topics</a:t>
            </a:r>
            <a:endParaRPr sz="1800" dirty="0">
              <a:solidFill>
                <a:schemeClr val="tx1"/>
              </a:solidFill>
            </a:endParaRPr>
          </a:p>
          <a:p>
            <a:pPr marL="0" lvl="0" indent="0" algn="l" rtl="0">
              <a:lnSpc>
                <a:spcPct val="115000"/>
              </a:lnSpc>
              <a:spcBef>
                <a:spcPts val="1000"/>
              </a:spcBef>
              <a:spcAft>
                <a:spcPts val="0"/>
              </a:spcAft>
              <a:buNone/>
            </a:pPr>
            <a:endParaRPr sz="1800" dirty="0"/>
          </a:p>
          <a:p>
            <a:pPr marL="0" lvl="0" indent="0" algn="l" rtl="0">
              <a:lnSpc>
                <a:spcPct val="115000"/>
              </a:lnSpc>
              <a:spcBef>
                <a:spcPts val="0"/>
              </a:spcBef>
              <a:spcAft>
                <a:spcPts val="0"/>
              </a:spcAft>
              <a:buNone/>
            </a:pPr>
            <a:endParaRPr sz="1800" dirty="0"/>
          </a:p>
          <a:p>
            <a:pPr marL="0" lvl="0" indent="0" algn="l" rtl="0">
              <a:lnSpc>
                <a:spcPct val="115000"/>
              </a:lnSpc>
              <a:spcBef>
                <a:spcPts val="0"/>
              </a:spcBef>
              <a:spcAft>
                <a:spcPts val="0"/>
              </a:spcAft>
              <a:buSzPts val="1400"/>
              <a:buNone/>
            </a:pPr>
            <a:endParaRPr sz="1800" dirty="0"/>
          </a:p>
        </p:txBody>
      </p:sp>
      <p:sp>
        <p:nvSpPr>
          <p:cNvPr id="222" name="Google Shape;222;p47"/>
          <p:cNvSpPr txBox="1">
            <a:spLocks noGrp="1"/>
          </p:cNvSpPr>
          <p:nvPr>
            <p:ph type="sldNum" idx="12"/>
          </p:nvPr>
        </p:nvSpPr>
        <p:spPr>
          <a:xfrm>
            <a:off x="859965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a:t>
            </a:fld>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26"/>
        <p:cNvGrpSpPr/>
        <p:nvPr/>
      </p:nvGrpSpPr>
      <p:grpSpPr>
        <a:xfrm>
          <a:off x="0" y="0"/>
          <a:ext cx="0" cy="0"/>
          <a:chOff x="0" y="0"/>
          <a:chExt cx="0" cy="0"/>
        </a:xfrm>
      </p:grpSpPr>
      <p:sp>
        <p:nvSpPr>
          <p:cNvPr id="227" name="Google Shape;227;p48"/>
          <p:cNvSpPr txBox="1">
            <a:spLocks noGrp="1"/>
          </p:cNvSpPr>
          <p:nvPr>
            <p:ph type="title"/>
          </p:nvPr>
        </p:nvSpPr>
        <p:spPr>
          <a:xfrm>
            <a:off x="325266" y="236993"/>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Faith backgrounds</a:t>
            </a:r>
            <a:endParaRPr dirty="0">
              <a:solidFill>
                <a:schemeClr val="accent1"/>
              </a:solidFill>
            </a:endParaRPr>
          </a:p>
          <a:p>
            <a:pPr marL="0" lvl="0" indent="0" algn="l" rtl="0">
              <a:spcBef>
                <a:spcPts val="0"/>
              </a:spcBef>
              <a:spcAft>
                <a:spcPts val="0"/>
              </a:spcAft>
              <a:buNone/>
            </a:pPr>
            <a:endParaRPr dirty="0">
              <a:solidFill>
                <a:srgbClr val="073763"/>
              </a:solidFill>
            </a:endParaRPr>
          </a:p>
        </p:txBody>
      </p:sp>
      <p:sp>
        <p:nvSpPr>
          <p:cNvPr id="228" name="Google Shape;228;p48"/>
          <p:cNvSpPr txBox="1">
            <a:spLocks noGrp="1"/>
          </p:cNvSpPr>
          <p:nvPr>
            <p:ph type="body" idx="1"/>
          </p:nvPr>
        </p:nvSpPr>
        <p:spPr>
          <a:xfrm>
            <a:off x="270000" y="914400"/>
            <a:ext cx="7964700" cy="4032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sz="1800" dirty="0">
                <a:solidFill>
                  <a:schemeClr val="tx1"/>
                </a:solidFill>
              </a:rPr>
              <a:t>All schools must ensure the faith/religious background of pupils are taken into account when planning teaching, so that topics are appropriately handled.</a:t>
            </a:r>
            <a:endParaRPr sz="1800" strike="sngStrike" dirty="0">
              <a:solidFill>
                <a:schemeClr val="tx1"/>
              </a:solidFill>
            </a:endParaRPr>
          </a:p>
        </p:txBody>
      </p:sp>
      <p:sp>
        <p:nvSpPr>
          <p:cNvPr id="229" name="Google Shape;229;p48"/>
          <p:cNvSpPr txBox="1">
            <a:spLocks noGrp="1"/>
          </p:cNvSpPr>
          <p:nvPr>
            <p:ph type="body" idx="1"/>
          </p:nvPr>
        </p:nvSpPr>
        <p:spPr>
          <a:xfrm>
            <a:off x="325266" y="2238340"/>
            <a:ext cx="7964700" cy="1668300"/>
          </a:xfrm>
          <a:prstGeom prst="rect">
            <a:avLst/>
          </a:prstGeom>
          <a:solidFill>
            <a:srgbClr val="F3F2F1"/>
          </a:solidFill>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solidFill>
                  <a:schemeClr val="tx1"/>
                </a:solidFill>
              </a:rPr>
              <a:t>STATUTORY GUIDANCE</a:t>
            </a:r>
            <a:br>
              <a:rPr lang="en-GB" sz="1600" b="1" dirty="0">
                <a:solidFill>
                  <a:schemeClr val="tx1"/>
                </a:solidFill>
              </a:rPr>
            </a:br>
            <a:r>
              <a:rPr lang="en-GB" sz="1800" dirty="0">
                <a:solidFill>
                  <a:schemeClr val="tx1"/>
                </a:solidFill>
              </a:rPr>
              <a:t>In all schools, when teaching these subjects, the religious background of all pupils must be taken into account when planning teaching, so that the topics that are included in the core content in this guidance [the statutory guidance] are appropriately handled. (p12)</a:t>
            </a:r>
            <a:endParaRPr sz="1800" dirty="0">
              <a:solidFill>
                <a:schemeClr val="tx1"/>
              </a:solidFill>
            </a:endParaRPr>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230" name="Google Shape;230;p4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a:t>
            </a:fld>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34"/>
        <p:cNvGrpSpPr/>
        <p:nvPr/>
      </p:nvGrpSpPr>
      <p:grpSpPr>
        <a:xfrm>
          <a:off x="0" y="0"/>
          <a:ext cx="0" cy="0"/>
          <a:chOff x="0" y="0"/>
          <a:chExt cx="0" cy="0"/>
        </a:xfrm>
      </p:grpSpPr>
      <p:sp>
        <p:nvSpPr>
          <p:cNvPr id="235" name="Google Shape;235;p49"/>
          <p:cNvSpPr txBox="1">
            <a:spLocks noGrp="1"/>
          </p:cNvSpPr>
          <p:nvPr>
            <p:ph type="title"/>
          </p:nvPr>
        </p:nvSpPr>
        <p:spPr>
          <a:xfrm>
            <a:off x="270000" y="216425"/>
            <a:ext cx="85389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Pupils with SEND </a:t>
            </a:r>
            <a:endParaRPr dirty="0">
              <a:solidFill>
                <a:schemeClr val="accent1"/>
              </a:solidFill>
            </a:endParaRPr>
          </a:p>
        </p:txBody>
      </p:sp>
      <p:sp>
        <p:nvSpPr>
          <p:cNvPr id="236" name="Google Shape;236;p49"/>
          <p:cNvSpPr txBox="1">
            <a:spLocks noGrp="1"/>
          </p:cNvSpPr>
          <p:nvPr>
            <p:ph type="body" idx="1"/>
          </p:nvPr>
        </p:nvSpPr>
        <p:spPr>
          <a:xfrm>
            <a:off x="270000" y="914400"/>
            <a:ext cx="7851300" cy="3437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You will need to </a:t>
            </a:r>
            <a:r>
              <a:rPr lang="en-GB" sz="1800" b="1" dirty="0">
                <a:solidFill>
                  <a:schemeClr val="tx1"/>
                </a:solidFill>
              </a:rPr>
              <a:t>plan lessons to allow all pupils to access and practise the core knowledge</a:t>
            </a:r>
            <a:r>
              <a:rPr lang="en-GB" sz="1800" dirty="0">
                <a:solidFill>
                  <a:schemeClr val="tx1"/>
                </a:solidFill>
              </a:rPr>
              <a:t>, using your expertise as you normally would.</a:t>
            </a:r>
            <a:endParaRPr sz="1800" dirty="0">
              <a:solidFill>
                <a:schemeClr val="tx1"/>
              </a:solidFill>
            </a:endParaRPr>
          </a:p>
          <a:p>
            <a:pPr marL="0" lvl="0" indent="0" algn="l" rtl="0">
              <a:spcBef>
                <a:spcPts val="1600"/>
              </a:spcBef>
              <a:spcAft>
                <a:spcPts val="1600"/>
              </a:spcAft>
              <a:buNone/>
            </a:pPr>
            <a:r>
              <a:rPr lang="en-GB" sz="1800" dirty="0">
                <a:solidFill>
                  <a:schemeClr val="tx1"/>
                </a:solidFill>
              </a:rPr>
              <a:t>You might want to link lesson outcomes with statutory ‘preparing for adulthood’ outcomes for those with an education, health and care (EHC) plan. (See </a:t>
            </a:r>
            <a:r>
              <a:rPr lang="en-GB" sz="1800" u="sng" dirty="0">
                <a:solidFill>
                  <a:srgbClr val="0000FF"/>
                </a:solidFill>
                <a:hlinkClick r:id="rId3">
                  <a:extLst>
                    <a:ext uri="{A12FA001-AC4F-418D-AE19-62706E023703}">
                      <ahyp:hlinkClr xmlns:ahyp="http://schemas.microsoft.com/office/drawing/2018/hyperlinkcolor" val="tx"/>
                    </a:ext>
                  </a:extLst>
                </a:hlinkClick>
              </a:rPr>
              <a:t>SEND code of practice</a:t>
            </a:r>
            <a:r>
              <a:rPr lang="en-GB" sz="1800" dirty="0">
                <a:solidFill>
                  <a:schemeClr val="tx1"/>
                </a:solidFill>
              </a:rPr>
              <a:t>, section 8.)</a:t>
            </a:r>
            <a:endParaRPr sz="1800" b="1" dirty="0">
              <a:solidFill>
                <a:schemeClr val="tx1"/>
              </a:solidFill>
            </a:endParaRPr>
          </a:p>
        </p:txBody>
      </p:sp>
      <p:sp>
        <p:nvSpPr>
          <p:cNvPr id="237" name="Google Shape;237;p49"/>
          <p:cNvSpPr txBox="1"/>
          <p:nvPr/>
        </p:nvSpPr>
        <p:spPr>
          <a:xfrm>
            <a:off x="270000" y="3015475"/>
            <a:ext cx="8410800" cy="17955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solidFill>
                  <a:schemeClr val="tx1"/>
                </a:solidFill>
              </a:rPr>
              <a:t>STATUTORY GUIDANCE</a:t>
            </a:r>
            <a:endParaRPr sz="1600" b="1" dirty="0">
              <a:solidFill>
                <a:schemeClr val="tx1"/>
              </a:solidFill>
            </a:endParaRPr>
          </a:p>
          <a:p>
            <a:pPr marL="0" lvl="0" indent="0" algn="l" rtl="0">
              <a:spcBef>
                <a:spcPts val="0"/>
              </a:spcBef>
              <a:spcAft>
                <a:spcPts val="0"/>
              </a:spcAft>
              <a:buNone/>
            </a:pPr>
            <a:r>
              <a:rPr lang="en-GB" sz="1800" dirty="0">
                <a:solidFill>
                  <a:schemeClr val="tx1"/>
                </a:solidFill>
              </a:rPr>
              <a:t>In special schools and for some SEND pupils in mainstream schools there may be a need to tailor content and teaching to meet the specific needs of pupils at different developmental stages. As with all teaching for these subjects, schools should ensure that their teaching is sensitive, age-appropriate, developmentally appropriate and delivered with reference to the law. (p15)</a:t>
            </a:r>
            <a:endParaRPr sz="1800" dirty="0">
              <a:solidFill>
                <a:schemeClr val="tx1"/>
              </a:solidFill>
            </a:endParaRPr>
          </a:p>
          <a:p>
            <a:pPr marL="0" lvl="0" indent="0" algn="l" rtl="0">
              <a:spcBef>
                <a:spcPts val="0"/>
              </a:spcBef>
              <a:spcAft>
                <a:spcPts val="0"/>
              </a:spcAft>
              <a:buNone/>
            </a:pPr>
            <a:endParaRPr sz="1800" dirty="0">
              <a:solidFill>
                <a:schemeClr val="dk2"/>
              </a:solidFill>
            </a:endParaRPr>
          </a:p>
        </p:txBody>
      </p:sp>
      <p:sp>
        <p:nvSpPr>
          <p:cNvPr id="238" name="Google Shape;238;p49"/>
          <p:cNvSpPr txBox="1">
            <a:spLocks noGrp="1"/>
          </p:cNvSpPr>
          <p:nvPr>
            <p:ph type="sldNum" idx="12"/>
          </p:nvPr>
        </p:nvSpPr>
        <p:spPr>
          <a:xfrm>
            <a:off x="8591796"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a:t>
            </a:fld>
            <a:endParaRPr dirty="0"/>
          </a:p>
        </p:txBody>
      </p:sp>
    </p:spTree>
  </p:cSld>
  <p:clrMapOvr>
    <a:masterClrMapping/>
  </p:clrMapOvr>
</p:sld>
</file>

<file path=ppt/theme/theme1.xml><?xml version="1.0" encoding="utf-8"?>
<a:theme xmlns:a="http://schemas.openxmlformats.org/drawingml/2006/main" name="Simple Light">
  <a:themeElements>
    <a:clrScheme name="DfE">
      <a:dk1>
        <a:sysClr val="windowText" lastClr="000000"/>
      </a:dk1>
      <a:lt1>
        <a:sysClr val="window" lastClr="FFFFFF"/>
      </a:lt1>
      <a:dk2>
        <a:srgbClr val="1F497D"/>
      </a:dk2>
      <a:lt2>
        <a:srgbClr val="9FB9C8"/>
      </a:lt2>
      <a:accent1>
        <a:srgbClr val="104F75"/>
      </a:accent1>
      <a:accent2>
        <a:srgbClr val="8A2529"/>
      </a:accent2>
      <a:accent3>
        <a:srgbClr val="E87D1E"/>
      </a:accent3>
      <a:accent4>
        <a:srgbClr val="C2A204"/>
      </a:accent4>
      <a:accent5>
        <a:srgbClr val="004712"/>
      </a:accent5>
      <a:accent6>
        <a:srgbClr val="260859"/>
      </a:accent6>
      <a:hlink>
        <a:srgbClr val="104F75"/>
      </a:hlink>
      <a:folHlink>
        <a:srgbClr val="00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DfE">
      <a:dk1>
        <a:sysClr val="windowText" lastClr="000000"/>
      </a:dk1>
      <a:lt1>
        <a:sysClr val="window" lastClr="FFFFFF"/>
      </a:lt1>
      <a:dk2>
        <a:srgbClr val="1F497D"/>
      </a:dk2>
      <a:lt2>
        <a:srgbClr val="9FB9C8"/>
      </a:lt2>
      <a:accent1>
        <a:srgbClr val="104F75"/>
      </a:accent1>
      <a:accent2>
        <a:srgbClr val="8A2529"/>
      </a:accent2>
      <a:accent3>
        <a:srgbClr val="E87D1E"/>
      </a:accent3>
      <a:accent4>
        <a:srgbClr val="C2A204"/>
      </a:accent4>
      <a:accent5>
        <a:srgbClr val="004712"/>
      </a:accent5>
      <a:accent6>
        <a:srgbClr val="260859"/>
      </a:accent6>
      <a:hlink>
        <a:srgbClr val="104F75"/>
      </a:hlink>
      <a:folHlink>
        <a:srgbClr val="00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Number xmlns="c6329e39-6fd0-445e-9e6d-0d5c11cccd94" xsi:nil="true"/>
    <TaxCatchAll xmlns="44e14532-a849-432a-a37e-083b1735e337"/>
    <_ip_UnifiedCompliancePolicyProperties xmlns="http://schemas.microsoft.com/sharepoint/v3" xsi:nil="true"/>
    <FileNumber xmlns="c6329e39-6fd0-445e-9e6d-0d5c11cccd94" xsi:nil="true"/>
    <lcf76f155ced4ddcb4097134ff3c332f xmlns="c6329e39-6fd0-445e-9e6d-0d5c11cccd94">
      <Terms xmlns="http://schemas.microsoft.com/office/infopath/2007/PartnerControls"/>
    </lcf76f155ced4ddcb4097134ff3c332f>
    <Filenumber0 xmlns="c6329e39-6fd0-445e-9e6d-0d5c11cccd9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101E0C7FA741D4CBE1A205C946D7EEB" ma:contentTypeVersion="22" ma:contentTypeDescription="Create a new document." ma:contentTypeScope="" ma:versionID="9faeadbdaa5a6d8e8b8b6dc55083793a">
  <xsd:schema xmlns:xsd="http://www.w3.org/2001/XMLSchema" xmlns:xs="http://www.w3.org/2001/XMLSchema" xmlns:p="http://schemas.microsoft.com/office/2006/metadata/properties" xmlns:ns1="http://schemas.microsoft.com/sharepoint/v3" xmlns:ns2="44e14532-a849-432a-a37e-083b1735e337" xmlns:ns3="c6329e39-6fd0-445e-9e6d-0d5c11cccd94" targetNamespace="http://schemas.microsoft.com/office/2006/metadata/properties" ma:root="true" ma:fieldsID="9664d29c7e9804017643b02064b9d319" ns1:_="" ns2:_="" ns3:_="">
    <xsd:import namespace="http://schemas.microsoft.com/sharepoint/v3"/>
    <xsd:import namespace="44e14532-a849-432a-a37e-083b1735e337"/>
    <xsd:import namespace="c6329e39-6fd0-445e-9e6d-0d5c11cccd9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1:_ip_UnifiedCompliancePolicyProperties" minOccurs="0"/>
                <xsd:element ref="ns1:_ip_UnifiedCompliancePolicyUIAction" minOccurs="0"/>
                <xsd:element ref="ns3:MediaServiceLocation" minOccurs="0"/>
                <xsd:element ref="ns3:MediaServiceAutoKeyPoints" minOccurs="0"/>
                <xsd:element ref="ns3:MediaServiceKeyPoints" minOccurs="0"/>
                <xsd:element ref="ns3:Number" minOccurs="0"/>
                <xsd:element ref="ns3:FileNumber" minOccurs="0"/>
                <xsd:element ref="ns3:Filenumber0"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hidden="true" ma:internalName="_ip_UnifiedCompliancePolicyProperties">
      <xsd:simpleType>
        <xsd:restriction base="dms:Note"/>
      </xsd:simpleType>
    </xsd:element>
    <xsd:element name="_ip_UnifiedCompliancePolicyUIAction" ma:index="1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4e14532-a849-432a-a37e-083b1735e33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8" nillable="true" ma:displayName="Taxonomy Catch All Column" ma:hidden="true" ma:list="{1a29c7c5-9d63-4811-b798-a6dd80f7e40d}" ma:internalName="TaxCatchAll" ma:showField="CatchAllData" ma:web="44e14532-a849-432a-a37e-083b1735e33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329e39-6fd0-445e-9e6d-0d5c11cccd9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description="" ma:indexed="true"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9" nillable="true" ma:displayName="Location" ma:description="" ma:indexed="true" ma:internalName="MediaServiceLocatio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Number" ma:index="22" nillable="true" ma:displayName="Number" ma:format="Dropdown" ma:internalName="Number" ma:percentage="FALSE">
      <xsd:simpleType>
        <xsd:restriction base="dms:Number"/>
      </xsd:simpleType>
    </xsd:element>
    <xsd:element name="FileNumber" ma:index="23" nillable="true" ma:displayName="File Number" ma:format="Dropdown" ma:internalName="FileNumber" ma:percentage="FALSE">
      <xsd:simpleType>
        <xsd:restriction base="dms:Number"/>
      </xsd:simpleType>
    </xsd:element>
    <xsd:element name="Filenumber0" ma:index="24" nillable="true" ma:displayName="File number" ma:format="Dropdown" ma:internalName="Filenumber0" ma:percentage="FALSE">
      <xsd:simpleType>
        <xsd:restriction base="dms:Number"/>
      </xsd:simple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5ca400f2-e073-4868-ab41-057e5447578c"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AB4E3A1-3F39-4932-8DF1-A3A1E6E95E82}">
  <ds:schemaRefs>
    <ds:schemaRef ds:uri="http://schemas.microsoft.com/sharepoint/v3/contenttype/forms"/>
  </ds:schemaRefs>
</ds:datastoreItem>
</file>

<file path=customXml/itemProps2.xml><?xml version="1.0" encoding="utf-8"?>
<ds:datastoreItem xmlns:ds="http://schemas.openxmlformats.org/officeDocument/2006/customXml" ds:itemID="{88D7D5D6-1243-4FED-8D17-3BFB60537ED4}">
  <ds:schemaRefs>
    <ds:schemaRef ds:uri="http://schemas.openxmlformats.org/package/2006/metadata/core-properties"/>
    <ds:schemaRef ds:uri="http://purl.org/dc/dcmitype/"/>
    <ds:schemaRef ds:uri="http://www.w3.org/XML/1998/namespace"/>
    <ds:schemaRef ds:uri="http://schemas.microsoft.com/office/2006/documentManagement/types"/>
    <ds:schemaRef ds:uri="http://purl.org/dc/elements/1.1/"/>
    <ds:schemaRef ds:uri="http://purl.org/dc/terms/"/>
    <ds:schemaRef ds:uri="44e14532-a849-432a-a37e-083b1735e337"/>
    <ds:schemaRef ds:uri="http://schemas.microsoft.com/office/infopath/2007/PartnerControls"/>
    <ds:schemaRef ds:uri="c6329e39-6fd0-445e-9e6d-0d5c11cccd94"/>
    <ds:schemaRef ds:uri="http://schemas.microsoft.com/sharepoint/v3"/>
    <ds:schemaRef ds:uri="http://schemas.microsoft.com/office/2006/metadata/properties"/>
  </ds:schemaRefs>
</ds:datastoreItem>
</file>

<file path=customXml/itemProps3.xml><?xml version="1.0" encoding="utf-8"?>
<ds:datastoreItem xmlns:ds="http://schemas.openxmlformats.org/officeDocument/2006/customXml" ds:itemID="{4EBA7C6C-8EBD-47EC-9FE2-9B3FA80F87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4e14532-a849-432a-a37e-083b1735e337"/>
    <ds:schemaRef ds:uri="c6329e39-6fd0-445e-9e6d-0d5c11cccd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329</TotalTime>
  <Words>3820</Words>
  <Application>Microsoft Office PowerPoint</Application>
  <PresentationFormat>On-screen Show (16:9)</PresentationFormat>
  <Paragraphs>413</Paragraphs>
  <Slides>47</Slides>
  <Notes>47</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47</vt:i4>
      </vt:variant>
    </vt:vector>
  </HeadingPairs>
  <TitlesOfParts>
    <vt:vector size="50" baseType="lpstr">
      <vt:lpstr>Arial</vt:lpstr>
      <vt:lpstr>Simple Light</vt:lpstr>
      <vt:lpstr>Simple Light</vt:lpstr>
      <vt:lpstr>Teaching about families (secondary) </vt:lpstr>
      <vt:lpstr>What you get out of this presentation </vt:lpstr>
      <vt:lpstr>Teaching the new curriculum</vt:lpstr>
      <vt:lpstr>Related topics</vt:lpstr>
      <vt:lpstr>Related guidance</vt:lpstr>
      <vt:lpstr>Primary and secondary teaching  </vt:lpstr>
      <vt:lpstr>LGBT needs and inclusion </vt:lpstr>
      <vt:lpstr>Faith backgrounds </vt:lpstr>
      <vt:lpstr>Pupils with SEND </vt:lpstr>
      <vt:lpstr>Teacher wellbeing </vt:lpstr>
      <vt:lpstr>References to the law  </vt:lpstr>
      <vt:lpstr>Safeguarding</vt:lpstr>
      <vt:lpstr>Safeguarding (1)</vt:lpstr>
      <vt:lpstr>Trusted adults</vt:lpstr>
      <vt:lpstr>Ground rules</vt:lpstr>
      <vt:lpstr>Create class ground rules   </vt:lpstr>
      <vt:lpstr>Example ground rules   </vt:lpstr>
      <vt:lpstr>Secondary curriculum</vt:lpstr>
      <vt:lpstr>Committed relationships</vt:lpstr>
      <vt:lpstr>Types of committed relationship </vt:lpstr>
      <vt:lpstr>Diverse relationships and families </vt:lpstr>
      <vt:lpstr>Happiness and bringing up children </vt:lpstr>
      <vt:lpstr>A nurturing environment </vt:lpstr>
      <vt:lpstr>Responsibilities of parents/carers </vt:lpstr>
      <vt:lpstr>Marriage, civil partnerships and cohabitation</vt:lpstr>
      <vt:lpstr>Introducing marriage </vt:lpstr>
      <vt:lpstr>Who can marry</vt:lpstr>
      <vt:lpstr>Marriage rights and protections (1) </vt:lpstr>
      <vt:lpstr>Marriage rights and protections (2) </vt:lpstr>
      <vt:lpstr>Freedom to consent to marriage</vt:lpstr>
      <vt:lpstr>Civil partnership </vt:lpstr>
      <vt:lpstr>Cohabitation  </vt:lpstr>
      <vt:lpstr>Unregistered marriages</vt:lpstr>
      <vt:lpstr>Difficulties in relationships </vt:lpstr>
      <vt:lpstr>Ending committed relationships  </vt:lpstr>
      <vt:lpstr>Divorce and dissolution </vt:lpstr>
      <vt:lpstr>Unsafe relationships</vt:lpstr>
      <vt:lpstr>Knowing when to trust people</vt:lpstr>
      <vt:lpstr>Unsafe relationships (1)</vt:lpstr>
      <vt:lpstr>Getting help and support </vt:lpstr>
      <vt:lpstr>Examples of good practice</vt:lpstr>
      <vt:lpstr>Good practice  </vt:lpstr>
      <vt:lpstr>Good practice approaches (1)  </vt:lpstr>
      <vt:lpstr>Good practice approaches (2)  </vt:lpstr>
      <vt:lpstr>Good practice approaches (3)  </vt:lpstr>
      <vt:lpstr>Dealing with difficult questions</vt:lpstr>
      <vt:lpstr>Dealing with difficult questions (2)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about families</dc:title>
  <cp:lastModifiedBy>Amanda Whybro</cp:lastModifiedBy>
  <cp:revision>8</cp:revision>
  <dcterms:modified xsi:type="dcterms:W3CDTF">2022-11-29T20:30:20Z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0x010100E101E0C7FA741D4CBE1A205C946D7EEB</vt:lpwstr>
  </property>
</Properties>
</file>